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256" r:id="rId2"/>
    <p:sldId id="272" r:id="rId3"/>
    <p:sldId id="259" r:id="rId4"/>
    <p:sldId id="258" r:id="rId5"/>
    <p:sldId id="263" r:id="rId6"/>
    <p:sldId id="262" r:id="rId7"/>
    <p:sldId id="284" r:id="rId8"/>
    <p:sldId id="285" r:id="rId9"/>
    <p:sldId id="283" r:id="rId10"/>
    <p:sldId id="295" r:id="rId11"/>
    <p:sldId id="286" r:id="rId12"/>
    <p:sldId id="287" r:id="rId13"/>
    <p:sldId id="288" r:id="rId14"/>
    <p:sldId id="289" r:id="rId15"/>
    <p:sldId id="290" r:id="rId16"/>
    <p:sldId id="291" r:id="rId17"/>
    <p:sldId id="297" r:id="rId18"/>
    <p:sldId id="293" r:id="rId19"/>
    <p:sldId id="294" r:id="rId20"/>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Constantia" pitchFamily="18" charset="0"/>
        <a:ea typeface="+mn-ea"/>
        <a:cs typeface="Arial" charset="0"/>
      </a:defRPr>
    </a:lvl1pPr>
    <a:lvl2pPr marL="457200" algn="l" rtl="0" fontAlgn="base">
      <a:spcBef>
        <a:spcPct val="0"/>
      </a:spcBef>
      <a:spcAft>
        <a:spcPct val="0"/>
      </a:spcAft>
      <a:defRPr sz="2400" kern="1200">
        <a:solidFill>
          <a:schemeClr val="tx1"/>
        </a:solidFill>
        <a:latin typeface="Constantia" pitchFamily="18" charset="0"/>
        <a:ea typeface="+mn-ea"/>
        <a:cs typeface="Arial" charset="0"/>
      </a:defRPr>
    </a:lvl2pPr>
    <a:lvl3pPr marL="914400" algn="l" rtl="0" fontAlgn="base">
      <a:spcBef>
        <a:spcPct val="0"/>
      </a:spcBef>
      <a:spcAft>
        <a:spcPct val="0"/>
      </a:spcAft>
      <a:defRPr sz="2400" kern="1200">
        <a:solidFill>
          <a:schemeClr val="tx1"/>
        </a:solidFill>
        <a:latin typeface="Constantia" pitchFamily="18" charset="0"/>
        <a:ea typeface="+mn-ea"/>
        <a:cs typeface="Arial" charset="0"/>
      </a:defRPr>
    </a:lvl3pPr>
    <a:lvl4pPr marL="1371600" algn="l" rtl="0" fontAlgn="base">
      <a:spcBef>
        <a:spcPct val="0"/>
      </a:spcBef>
      <a:spcAft>
        <a:spcPct val="0"/>
      </a:spcAft>
      <a:defRPr sz="2400" kern="1200">
        <a:solidFill>
          <a:schemeClr val="tx1"/>
        </a:solidFill>
        <a:latin typeface="Constantia" pitchFamily="18" charset="0"/>
        <a:ea typeface="+mn-ea"/>
        <a:cs typeface="Arial" charset="0"/>
      </a:defRPr>
    </a:lvl4pPr>
    <a:lvl5pPr marL="1828800" algn="l" rtl="0" fontAlgn="base">
      <a:spcBef>
        <a:spcPct val="0"/>
      </a:spcBef>
      <a:spcAft>
        <a:spcPct val="0"/>
      </a:spcAft>
      <a:defRPr sz="2400" kern="1200">
        <a:solidFill>
          <a:schemeClr val="tx1"/>
        </a:solidFill>
        <a:latin typeface="Constantia" pitchFamily="18" charset="0"/>
        <a:ea typeface="+mn-ea"/>
        <a:cs typeface="Arial" charset="0"/>
      </a:defRPr>
    </a:lvl5pPr>
    <a:lvl6pPr marL="2286000" algn="l" defTabSz="914400" rtl="0" eaLnBrk="1" latinLnBrk="0" hangingPunct="1">
      <a:defRPr sz="2400" kern="1200">
        <a:solidFill>
          <a:schemeClr val="tx1"/>
        </a:solidFill>
        <a:latin typeface="Constantia" pitchFamily="18" charset="0"/>
        <a:ea typeface="+mn-ea"/>
        <a:cs typeface="Arial" charset="0"/>
      </a:defRPr>
    </a:lvl6pPr>
    <a:lvl7pPr marL="2743200" algn="l" defTabSz="914400" rtl="0" eaLnBrk="1" latinLnBrk="0" hangingPunct="1">
      <a:defRPr sz="2400" kern="1200">
        <a:solidFill>
          <a:schemeClr val="tx1"/>
        </a:solidFill>
        <a:latin typeface="Constantia" pitchFamily="18" charset="0"/>
        <a:ea typeface="+mn-ea"/>
        <a:cs typeface="Arial" charset="0"/>
      </a:defRPr>
    </a:lvl7pPr>
    <a:lvl8pPr marL="3200400" algn="l" defTabSz="914400" rtl="0" eaLnBrk="1" latinLnBrk="0" hangingPunct="1">
      <a:defRPr sz="2400" kern="1200">
        <a:solidFill>
          <a:schemeClr val="tx1"/>
        </a:solidFill>
        <a:latin typeface="Constantia" pitchFamily="18" charset="0"/>
        <a:ea typeface="+mn-ea"/>
        <a:cs typeface="Arial" charset="0"/>
      </a:defRPr>
    </a:lvl8pPr>
    <a:lvl9pPr marL="3657600" algn="l" defTabSz="914400" rtl="0" eaLnBrk="1" latinLnBrk="0" hangingPunct="1">
      <a:defRPr sz="2400" kern="1200">
        <a:solidFill>
          <a:schemeClr val="tx1"/>
        </a:solidFill>
        <a:latin typeface="Constanti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1CD34-107A-4AB9-9CDF-DC9F1E2D197D}" v="5" dt="2023-03-07T13:00:39.60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2802" autoAdjust="0"/>
  </p:normalViewPr>
  <p:slideViewPr>
    <p:cSldViewPr>
      <p:cViewPr>
        <p:scale>
          <a:sx n="75" d="100"/>
          <a:sy n="75" d="100"/>
        </p:scale>
        <p:origin x="1248" y="-43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 ARDUINI" userId="647e456a6ffa01c0" providerId="LiveId" clId="{D811CD34-107A-4AB9-9CDF-DC9F1E2D197D}"/>
    <pc:docChg chg="custSel modSld">
      <pc:chgData name="CARLO ARDUINI" userId="647e456a6ffa01c0" providerId="LiveId" clId="{D811CD34-107A-4AB9-9CDF-DC9F1E2D197D}" dt="2023-03-07T13:01:27.184" v="120" actId="1076"/>
      <pc:docMkLst>
        <pc:docMk/>
      </pc:docMkLst>
      <pc:sldChg chg="addSp delSp modSp mod">
        <pc:chgData name="CARLO ARDUINI" userId="647e456a6ffa01c0" providerId="LiveId" clId="{D811CD34-107A-4AB9-9CDF-DC9F1E2D197D}" dt="2023-03-07T12:49:40.568" v="34" actId="14100"/>
        <pc:sldMkLst>
          <pc:docMk/>
          <pc:sldMk cId="0" sldId="258"/>
        </pc:sldMkLst>
        <pc:spChg chg="mod">
          <ac:chgData name="CARLO ARDUINI" userId="647e456a6ffa01c0" providerId="LiveId" clId="{D811CD34-107A-4AB9-9CDF-DC9F1E2D197D}" dt="2023-03-07T12:45:20.718" v="12" actId="255"/>
          <ac:spMkLst>
            <pc:docMk/>
            <pc:sldMk cId="0" sldId="258"/>
            <ac:spMk id="21508" creationId="{00000000-0000-0000-0000-000000000000}"/>
          </ac:spMkLst>
        </pc:spChg>
        <pc:picChg chg="add del mod">
          <ac:chgData name="CARLO ARDUINI" userId="647e456a6ffa01c0" providerId="LiveId" clId="{D811CD34-107A-4AB9-9CDF-DC9F1E2D197D}" dt="2023-03-07T12:47:07.338" v="22" actId="478"/>
          <ac:picMkLst>
            <pc:docMk/>
            <pc:sldMk cId="0" sldId="258"/>
            <ac:picMk id="3" creationId="{C21A496D-26FA-7650-B273-8FC40964C700}"/>
          </ac:picMkLst>
        </pc:picChg>
        <pc:picChg chg="add mod">
          <ac:chgData name="CARLO ARDUINI" userId="647e456a6ffa01c0" providerId="LiveId" clId="{D811CD34-107A-4AB9-9CDF-DC9F1E2D197D}" dt="2023-03-07T12:49:40.568" v="34" actId="14100"/>
          <ac:picMkLst>
            <pc:docMk/>
            <pc:sldMk cId="0" sldId="258"/>
            <ac:picMk id="5" creationId="{27606E47-BC75-5CFC-D71A-E73C0DFCB91D}"/>
          </ac:picMkLst>
        </pc:picChg>
        <pc:picChg chg="del">
          <ac:chgData name="CARLO ARDUINI" userId="647e456a6ffa01c0" providerId="LiveId" clId="{D811CD34-107A-4AB9-9CDF-DC9F1E2D197D}" dt="2023-03-07T12:45:55.107" v="14" actId="478"/>
          <ac:picMkLst>
            <pc:docMk/>
            <pc:sldMk cId="0" sldId="258"/>
            <ac:picMk id="21509" creationId="{00000000-0000-0000-0000-000000000000}"/>
          </ac:picMkLst>
        </pc:picChg>
        <pc:picChg chg="del">
          <ac:chgData name="CARLO ARDUINI" userId="647e456a6ffa01c0" providerId="LiveId" clId="{D811CD34-107A-4AB9-9CDF-DC9F1E2D197D}" dt="2023-03-07T12:45:52.239" v="13" actId="478"/>
          <ac:picMkLst>
            <pc:docMk/>
            <pc:sldMk cId="0" sldId="258"/>
            <ac:picMk id="21510" creationId="{00000000-0000-0000-0000-000000000000}"/>
          </ac:picMkLst>
        </pc:picChg>
        <pc:picChg chg="del mod">
          <ac:chgData name="CARLO ARDUINI" userId="647e456a6ffa01c0" providerId="LiveId" clId="{D811CD34-107A-4AB9-9CDF-DC9F1E2D197D}" dt="2023-03-07T12:46:13.015" v="18" actId="478"/>
          <ac:picMkLst>
            <pc:docMk/>
            <pc:sldMk cId="0" sldId="258"/>
            <ac:picMk id="21511" creationId="{00000000-0000-0000-0000-000000000000}"/>
          </ac:picMkLst>
        </pc:picChg>
      </pc:sldChg>
      <pc:sldChg chg="addSp delSp modSp mod">
        <pc:chgData name="CARLO ARDUINI" userId="647e456a6ffa01c0" providerId="LiveId" clId="{D811CD34-107A-4AB9-9CDF-DC9F1E2D197D}" dt="2023-03-07T12:52:43.401" v="58" actId="14100"/>
        <pc:sldMkLst>
          <pc:docMk/>
          <pc:sldMk cId="0" sldId="259"/>
        </pc:sldMkLst>
        <pc:spChg chg="mod">
          <ac:chgData name="CARLO ARDUINI" userId="647e456a6ffa01c0" providerId="LiveId" clId="{D811CD34-107A-4AB9-9CDF-DC9F1E2D197D}" dt="2023-03-07T12:44:17.647" v="10" actId="14100"/>
          <ac:spMkLst>
            <pc:docMk/>
            <pc:sldMk cId="0" sldId="259"/>
            <ac:spMk id="19460" creationId="{00000000-0000-0000-0000-000000000000}"/>
          </ac:spMkLst>
        </pc:spChg>
        <pc:picChg chg="add mod">
          <ac:chgData name="CARLO ARDUINI" userId="647e456a6ffa01c0" providerId="LiveId" clId="{D811CD34-107A-4AB9-9CDF-DC9F1E2D197D}" dt="2023-03-07T12:51:24.177" v="45" actId="14100"/>
          <ac:picMkLst>
            <pc:docMk/>
            <pc:sldMk cId="0" sldId="259"/>
            <ac:picMk id="3" creationId="{90EB661C-90E4-28BC-A968-40AF927BD50D}"/>
          </ac:picMkLst>
        </pc:picChg>
        <pc:picChg chg="add mod">
          <ac:chgData name="CARLO ARDUINI" userId="647e456a6ffa01c0" providerId="LiveId" clId="{D811CD34-107A-4AB9-9CDF-DC9F1E2D197D}" dt="2023-03-07T12:52:43.401" v="58" actId="14100"/>
          <ac:picMkLst>
            <pc:docMk/>
            <pc:sldMk cId="0" sldId="259"/>
            <ac:picMk id="5" creationId="{ABEFF0C8-C60F-9A98-2A6B-E654098C8481}"/>
          </ac:picMkLst>
        </pc:picChg>
        <pc:picChg chg="del">
          <ac:chgData name="CARLO ARDUINI" userId="647e456a6ffa01c0" providerId="LiveId" clId="{D811CD34-107A-4AB9-9CDF-DC9F1E2D197D}" dt="2023-03-07T12:50:02.348" v="35" actId="478"/>
          <ac:picMkLst>
            <pc:docMk/>
            <pc:sldMk cId="0" sldId="259"/>
            <ac:picMk id="19461" creationId="{00000000-0000-0000-0000-000000000000}"/>
          </ac:picMkLst>
        </pc:picChg>
        <pc:picChg chg="del">
          <ac:chgData name="CARLO ARDUINI" userId="647e456a6ffa01c0" providerId="LiveId" clId="{D811CD34-107A-4AB9-9CDF-DC9F1E2D197D}" dt="2023-03-07T12:51:30.099" v="46" actId="478"/>
          <ac:picMkLst>
            <pc:docMk/>
            <pc:sldMk cId="0" sldId="259"/>
            <ac:picMk id="19462" creationId="{00000000-0000-0000-0000-000000000000}"/>
          </ac:picMkLst>
        </pc:picChg>
      </pc:sldChg>
      <pc:sldChg chg="modSp mod">
        <pc:chgData name="CARLO ARDUINI" userId="647e456a6ffa01c0" providerId="LiveId" clId="{D811CD34-107A-4AB9-9CDF-DC9F1E2D197D}" dt="2023-03-07T12:57:34.837" v="62" actId="14100"/>
        <pc:sldMkLst>
          <pc:docMk/>
          <pc:sldMk cId="0" sldId="263"/>
        </pc:sldMkLst>
        <pc:picChg chg="mod">
          <ac:chgData name="CARLO ARDUINI" userId="647e456a6ffa01c0" providerId="LiveId" clId="{D811CD34-107A-4AB9-9CDF-DC9F1E2D197D}" dt="2023-03-07T12:57:34.837" v="62" actId="14100"/>
          <ac:picMkLst>
            <pc:docMk/>
            <pc:sldMk cId="0" sldId="263"/>
            <ac:picMk id="23555" creationId="{00000000-0000-0000-0000-000000000000}"/>
          </ac:picMkLst>
        </pc:picChg>
        <pc:picChg chg="mod">
          <ac:chgData name="CARLO ARDUINI" userId="647e456a6ffa01c0" providerId="LiveId" clId="{D811CD34-107A-4AB9-9CDF-DC9F1E2D197D}" dt="2023-03-07T12:57:29.524" v="61" actId="14100"/>
          <ac:picMkLst>
            <pc:docMk/>
            <pc:sldMk cId="0" sldId="263"/>
            <ac:picMk id="23558" creationId="{00000000-0000-0000-0000-000000000000}"/>
          </ac:picMkLst>
        </pc:picChg>
      </pc:sldChg>
      <pc:sldChg chg="modSp mod">
        <pc:chgData name="CARLO ARDUINI" userId="647e456a6ffa01c0" providerId="LiveId" clId="{D811CD34-107A-4AB9-9CDF-DC9F1E2D197D}" dt="2023-03-07T12:43:35.562" v="7" actId="14100"/>
        <pc:sldMkLst>
          <pc:docMk/>
          <pc:sldMk cId="0" sldId="272"/>
        </pc:sldMkLst>
        <pc:picChg chg="mod">
          <ac:chgData name="CARLO ARDUINI" userId="647e456a6ffa01c0" providerId="LiveId" clId="{D811CD34-107A-4AB9-9CDF-DC9F1E2D197D}" dt="2023-03-07T12:43:01.565" v="0" actId="14100"/>
          <ac:picMkLst>
            <pc:docMk/>
            <pc:sldMk cId="0" sldId="272"/>
            <ac:picMk id="17412" creationId="{00000000-0000-0000-0000-000000000000}"/>
          </ac:picMkLst>
        </pc:picChg>
        <pc:picChg chg="mod">
          <ac:chgData name="CARLO ARDUINI" userId="647e456a6ffa01c0" providerId="LiveId" clId="{D811CD34-107A-4AB9-9CDF-DC9F1E2D197D}" dt="2023-03-07T12:43:35.562" v="7" actId="14100"/>
          <ac:picMkLst>
            <pc:docMk/>
            <pc:sldMk cId="0" sldId="272"/>
            <ac:picMk id="17413" creationId="{00000000-0000-0000-0000-000000000000}"/>
          </ac:picMkLst>
        </pc:picChg>
        <pc:picChg chg="mod">
          <ac:chgData name="CARLO ARDUINI" userId="647e456a6ffa01c0" providerId="LiveId" clId="{D811CD34-107A-4AB9-9CDF-DC9F1E2D197D}" dt="2023-03-07T12:43:07.962" v="1" actId="14100"/>
          <ac:picMkLst>
            <pc:docMk/>
            <pc:sldMk cId="0" sldId="272"/>
            <ac:picMk id="17414" creationId="{00000000-0000-0000-0000-000000000000}"/>
          </ac:picMkLst>
        </pc:picChg>
      </pc:sldChg>
      <pc:sldChg chg="addSp delSp modSp mod">
        <pc:chgData name="CARLO ARDUINI" userId="647e456a6ffa01c0" providerId="LiveId" clId="{D811CD34-107A-4AB9-9CDF-DC9F1E2D197D}" dt="2023-03-07T13:01:27.184" v="120" actId="1076"/>
        <pc:sldMkLst>
          <pc:docMk/>
          <pc:sldMk cId="0" sldId="284"/>
        </pc:sldMkLst>
        <pc:spChg chg="mod">
          <ac:chgData name="CARLO ARDUINI" userId="647e456a6ffa01c0" providerId="LiveId" clId="{D811CD34-107A-4AB9-9CDF-DC9F1E2D197D}" dt="2023-03-07T12:58:09.626" v="78" actId="20577"/>
          <ac:spMkLst>
            <pc:docMk/>
            <pc:sldMk cId="0" sldId="284"/>
            <ac:spMk id="27651" creationId="{00000000-0000-0000-0000-000000000000}"/>
          </ac:spMkLst>
        </pc:spChg>
        <pc:spChg chg="mod">
          <ac:chgData name="CARLO ARDUINI" userId="647e456a6ffa01c0" providerId="LiveId" clId="{D811CD34-107A-4AB9-9CDF-DC9F1E2D197D}" dt="2023-03-07T12:59:05.085" v="109" actId="20577"/>
          <ac:spMkLst>
            <pc:docMk/>
            <pc:sldMk cId="0" sldId="284"/>
            <ac:spMk id="27653" creationId="{00000000-0000-0000-0000-000000000000}"/>
          </ac:spMkLst>
        </pc:spChg>
        <pc:picChg chg="add mod">
          <ac:chgData name="CARLO ARDUINI" userId="647e456a6ffa01c0" providerId="LiveId" clId="{D811CD34-107A-4AB9-9CDF-DC9F1E2D197D}" dt="2023-03-07T13:01:27.184" v="120" actId="1076"/>
          <ac:picMkLst>
            <pc:docMk/>
            <pc:sldMk cId="0" sldId="284"/>
            <ac:picMk id="3" creationId="{ED8508A9-6D04-9C6C-7399-E3A2650694E3}"/>
          </ac:picMkLst>
        </pc:picChg>
        <pc:picChg chg="del">
          <ac:chgData name="CARLO ARDUINI" userId="647e456a6ffa01c0" providerId="LiveId" clId="{D811CD34-107A-4AB9-9CDF-DC9F1E2D197D}" dt="2023-03-07T13:00:21.413" v="110" actId="478"/>
          <ac:picMkLst>
            <pc:docMk/>
            <pc:sldMk cId="0" sldId="284"/>
            <ac:picMk id="2765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F680233-9366-4E8B-B6D1-EB2F643E880D}" type="datetimeFigureOut">
              <a:rPr lang="it-IT"/>
              <a:pPr>
                <a:defRPr/>
              </a:pPr>
              <a:t>07/03/2023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7ED2FED-AE81-4847-A422-B8D927D033A6}"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egnaposto immagine diapositiva 1"/>
          <p:cNvSpPr>
            <a:spLocks noGrp="1" noRot="1" noChangeAspect="1"/>
          </p:cNvSpPr>
          <p:nvPr>
            <p:ph type="sldImg"/>
          </p:nvPr>
        </p:nvSpPr>
        <p:spPr bwMode="auto">
          <a:noFill/>
          <a:ln>
            <a:solidFill>
              <a:srgbClr val="000000"/>
            </a:solidFill>
            <a:miter lim="800000"/>
            <a:headEnd/>
            <a:tailEnd/>
          </a:ln>
        </p:spPr>
      </p:sp>
      <p:sp>
        <p:nvSpPr>
          <p:cNvPr id="1638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Welcome</a:t>
            </a:r>
          </a:p>
          <a:p>
            <a:pPr eaLnBrk="1" hangingPunct="1">
              <a:spcBef>
                <a:spcPct val="0"/>
              </a:spcBef>
            </a:pPr>
            <a:endParaRPr lang="it-IT"/>
          </a:p>
        </p:txBody>
      </p:sp>
      <p:sp>
        <p:nvSpPr>
          <p:cNvPr id="1536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8C2DA1-F67C-49C3-A742-EAEF77A2E19C}" type="slidenum">
              <a:rPr lang="it-IT">
                <a:cs typeface="Arial" charset="0"/>
              </a:rPr>
              <a:pPr fontAlgn="base">
                <a:spcBef>
                  <a:spcPct val="0"/>
                </a:spcBef>
                <a:spcAft>
                  <a:spcPct val="0"/>
                </a:spcAft>
                <a:defRPr/>
              </a:pPr>
              <a:t>1</a:t>
            </a:fld>
            <a:endParaRPr lang="it-IT">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bwMode="auto">
          <a:noFill/>
          <a:ln>
            <a:solidFill>
              <a:srgbClr val="000000"/>
            </a:solidFill>
            <a:miter lim="800000"/>
            <a:headEnd/>
            <a:tailEnd/>
          </a:ln>
        </p:spPr>
      </p:sp>
      <p:sp>
        <p:nvSpPr>
          <p:cNvPr id="35842"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D59B939D-3E2C-4738-92CB-F0CE0BB38921}" type="slidenum">
              <a:rPr lang="it-IT" smtClean="0"/>
              <a:pPr>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bwMode="auto">
          <a:noFill/>
          <a:ln>
            <a:solidFill>
              <a:srgbClr val="000000"/>
            </a:solidFill>
            <a:miter lim="800000"/>
            <a:headEnd/>
            <a:tailEnd/>
          </a:ln>
        </p:spPr>
      </p:sp>
      <p:sp>
        <p:nvSpPr>
          <p:cNvPr id="3789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741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0CF5B1-1498-43C9-BBE8-E61155FDB8FA}" type="slidenum">
              <a:rPr lang="it-IT">
                <a:cs typeface="Arial" charset="0"/>
              </a:rPr>
              <a:pPr fontAlgn="base">
                <a:spcBef>
                  <a:spcPct val="0"/>
                </a:spcBef>
                <a:spcAft>
                  <a:spcPct val="0"/>
                </a:spcAft>
                <a:defRPr/>
              </a:pPr>
              <a:t>11</a:t>
            </a:fld>
            <a:endParaRPr lang="it-IT">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bwMode="auto">
          <a:noFill/>
          <a:ln>
            <a:solidFill>
              <a:srgbClr val="000000"/>
            </a:solidFill>
            <a:miter lim="800000"/>
            <a:headEnd/>
            <a:tailEnd/>
          </a:ln>
        </p:spPr>
      </p:sp>
      <p:sp>
        <p:nvSpPr>
          <p:cNvPr id="3993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5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9116B3-65DE-49BC-82C6-B57C66C99A00}" type="slidenum">
              <a:rPr lang="it-IT">
                <a:cs typeface="Arial" charset="0"/>
              </a:rPr>
              <a:pPr fontAlgn="base">
                <a:spcBef>
                  <a:spcPct val="0"/>
                </a:spcBef>
                <a:spcAft>
                  <a:spcPct val="0"/>
                </a:spcAft>
                <a:defRPr/>
              </a:pPr>
              <a:t>12</a:t>
            </a:fld>
            <a:endParaRPr lang="it-IT">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p:spPr>
      </p:sp>
      <p:sp>
        <p:nvSpPr>
          <p:cNvPr id="41986"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7DCB074D-FE68-4B85-AA2F-171E1052180B}" type="slidenum">
              <a:rPr lang="it-IT" smtClean="0"/>
              <a:pPr>
                <a:defRPr/>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p:cNvSpPr>
          <p:nvPr>
            <p:ph type="sldImg"/>
          </p:nvPr>
        </p:nvSpPr>
        <p:spPr bwMode="auto">
          <a:noFill/>
          <a:ln>
            <a:solidFill>
              <a:srgbClr val="000000"/>
            </a:solidFill>
            <a:miter lim="800000"/>
            <a:headEnd/>
            <a:tailEnd/>
          </a:ln>
        </p:spPr>
      </p:sp>
      <p:sp>
        <p:nvSpPr>
          <p:cNvPr id="440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4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2A5EEB-D67E-4F97-9277-DD824E172D0F}" type="slidenum">
              <a:rPr lang="it-IT">
                <a:cs typeface="Arial" charset="0"/>
              </a:rPr>
              <a:pPr fontAlgn="base">
                <a:spcBef>
                  <a:spcPct val="0"/>
                </a:spcBef>
                <a:spcAft>
                  <a:spcPct val="0"/>
                </a:spcAft>
                <a:defRPr/>
              </a:pPr>
              <a:t>14</a:t>
            </a:fld>
            <a:endParaRPr lang="it-IT">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p:cNvSpPr>
          <p:nvPr>
            <p:ph type="sldImg"/>
          </p:nvPr>
        </p:nvSpPr>
        <p:spPr bwMode="auto">
          <a:noFill/>
          <a:ln>
            <a:solidFill>
              <a:srgbClr val="000000"/>
            </a:solidFill>
            <a:miter lim="800000"/>
            <a:headEnd/>
            <a:tailEnd/>
          </a:ln>
        </p:spPr>
      </p:sp>
      <p:sp>
        <p:nvSpPr>
          <p:cNvPr id="46082"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9FF880D3-9CBF-4122-A026-732B75F9D215}" type="slidenum">
              <a:rPr lang="it-IT" smtClean="0"/>
              <a:pPr>
                <a:defRPr/>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p:cNvSpPr>
          <p:nvPr>
            <p:ph type="sldImg"/>
          </p:nvPr>
        </p:nvSpPr>
        <p:spPr bwMode="auto">
          <a:noFill/>
          <a:ln>
            <a:solidFill>
              <a:srgbClr val="000000"/>
            </a:solidFill>
            <a:miter lim="800000"/>
            <a:headEnd/>
            <a:tailEnd/>
          </a:ln>
        </p:spPr>
      </p:sp>
      <p:sp>
        <p:nvSpPr>
          <p:cNvPr id="481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B96535-1769-43A8-887E-C0F36221CB61}" type="slidenum">
              <a:rPr lang="it-IT">
                <a:cs typeface="Arial" charset="0"/>
              </a:rPr>
              <a:pPr fontAlgn="base">
                <a:spcBef>
                  <a:spcPct val="0"/>
                </a:spcBef>
                <a:spcAft>
                  <a:spcPct val="0"/>
                </a:spcAft>
                <a:defRPr/>
              </a:pPr>
              <a:t>16</a:t>
            </a:fld>
            <a:endParaRPr lang="it-IT">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p:cNvSpPr>
            <a:spLocks noGrp="1" noRot="1" noChangeAspect="1"/>
          </p:cNvSpPr>
          <p:nvPr>
            <p:ph type="sldImg"/>
          </p:nvPr>
        </p:nvSpPr>
        <p:spPr bwMode="auto">
          <a:noFill/>
          <a:ln>
            <a:solidFill>
              <a:srgbClr val="000000"/>
            </a:solidFill>
            <a:miter lim="800000"/>
            <a:headEnd/>
            <a:tailEnd/>
          </a:ln>
        </p:spPr>
      </p:sp>
      <p:sp>
        <p:nvSpPr>
          <p:cNvPr id="501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9737D2-3619-4F4A-82AE-693B5EC8B930}" type="slidenum">
              <a:rPr lang="it-IT">
                <a:cs typeface="Arial" charset="0"/>
              </a:rPr>
              <a:pPr fontAlgn="base">
                <a:spcBef>
                  <a:spcPct val="0"/>
                </a:spcBef>
                <a:spcAft>
                  <a:spcPct val="0"/>
                </a:spcAft>
                <a:defRPr/>
              </a:pPr>
              <a:t>17</a:t>
            </a:fld>
            <a:endParaRPr lang="it-IT">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p:cNvSpPr>
          <p:nvPr>
            <p:ph type="sldImg"/>
          </p:nvPr>
        </p:nvSpPr>
        <p:spPr bwMode="auto">
          <a:noFill/>
          <a:ln>
            <a:solidFill>
              <a:srgbClr val="000000"/>
            </a:solidFill>
            <a:miter lim="800000"/>
            <a:headEnd/>
            <a:tailEnd/>
          </a:ln>
        </p:spPr>
      </p:sp>
      <p:sp>
        <p:nvSpPr>
          <p:cNvPr id="52226"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88AFDCF7-4FD2-4E3C-85B4-C98A804DCD14}" type="slidenum">
              <a:rPr lang="it-IT" smtClean="0"/>
              <a:pPr>
                <a:defRPr/>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p:cNvSpPr>
          <p:nvPr>
            <p:ph type="sldImg"/>
          </p:nvPr>
        </p:nvSpPr>
        <p:spPr bwMode="auto">
          <a:noFill/>
          <a:ln>
            <a:solidFill>
              <a:srgbClr val="000000"/>
            </a:solidFill>
            <a:miter lim="800000"/>
            <a:headEnd/>
            <a:tailEnd/>
          </a:ln>
        </p:spPr>
      </p:sp>
      <p:sp>
        <p:nvSpPr>
          <p:cNvPr id="54274"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9B51D405-AFF5-42E1-B69A-681D71849E4E}" type="slidenum">
              <a:rPr lang="it-IT" smtClean="0"/>
              <a:pPr>
                <a:defRPr/>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immagine diapositiva 1"/>
          <p:cNvSpPr>
            <a:spLocks noGrp="1" noRot="1" noChangeAspect="1"/>
          </p:cNvSpPr>
          <p:nvPr>
            <p:ph type="sldImg"/>
          </p:nvPr>
        </p:nvSpPr>
        <p:spPr bwMode="auto">
          <a:noFill/>
          <a:ln>
            <a:solidFill>
              <a:srgbClr val="000000"/>
            </a:solidFill>
            <a:miter lim="800000"/>
            <a:headEnd/>
            <a:tailEnd/>
          </a:ln>
        </p:spPr>
      </p:sp>
      <p:sp>
        <p:nvSpPr>
          <p:cNvPr id="1843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741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ECC415-FADC-4B50-B94B-FB58106536AD}" type="slidenum">
              <a:rPr lang="it-IT">
                <a:cs typeface="Arial" charset="0"/>
              </a:rPr>
              <a:pPr fontAlgn="base">
                <a:spcBef>
                  <a:spcPct val="0"/>
                </a:spcBef>
                <a:spcAft>
                  <a:spcPct val="0"/>
                </a:spcAft>
                <a:defRPr/>
              </a:pPr>
              <a:t>2</a:t>
            </a:fld>
            <a:endParaRPr lang="it-IT">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p:cNvSpPr>
          <p:nvPr>
            <p:ph type="sldImg"/>
          </p:nvPr>
        </p:nvSpPr>
        <p:spPr bwMode="auto">
          <a:noFill/>
          <a:ln>
            <a:solidFill>
              <a:srgbClr val="000000"/>
            </a:solidFill>
            <a:miter lim="800000"/>
            <a:headEnd/>
            <a:tailEnd/>
          </a:ln>
        </p:spPr>
      </p:sp>
      <p:sp>
        <p:nvSpPr>
          <p:cNvPr id="204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555"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C56029-5780-499B-9B1C-CF27ED5AEFF7}" type="slidenum">
              <a:rPr lang="it-IT">
                <a:cs typeface="Arial" charset="0"/>
              </a:rPr>
              <a:pPr fontAlgn="base">
                <a:spcBef>
                  <a:spcPct val="0"/>
                </a:spcBef>
                <a:spcAft>
                  <a:spcPct val="0"/>
                </a:spcAft>
                <a:defRPr/>
              </a:pPr>
              <a:t>3</a:t>
            </a:fld>
            <a:endParaRPr lang="it-IT">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p:spPr>
      </p:sp>
      <p:sp>
        <p:nvSpPr>
          <p:cNvPr id="2253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459"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7B3427-DA21-412E-9103-1FD422A5E389}" type="slidenum">
              <a:rPr lang="it-IT">
                <a:cs typeface="Arial" charset="0"/>
              </a:rPr>
              <a:pPr fontAlgn="base">
                <a:spcBef>
                  <a:spcPct val="0"/>
                </a:spcBef>
                <a:spcAft>
                  <a:spcPct val="0"/>
                </a:spcAft>
                <a:defRPr/>
              </a:pPr>
              <a:t>4</a:t>
            </a:fld>
            <a:endParaRPr lang="it-IT">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p:cNvSpPr>
          <p:nvPr>
            <p:ph type="sldImg"/>
          </p:nvPr>
        </p:nvSpPr>
        <p:spPr bwMode="auto">
          <a:noFill/>
          <a:ln>
            <a:solidFill>
              <a:srgbClr val="000000"/>
            </a:solidFill>
            <a:miter lim="800000"/>
            <a:headEnd/>
            <a:tailEnd/>
          </a:ln>
        </p:spPr>
      </p:sp>
      <p:sp>
        <p:nvSpPr>
          <p:cNvPr id="24578"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dirty="0"/>
          </a:p>
        </p:txBody>
      </p:sp>
      <p:sp>
        <p:nvSpPr>
          <p:cNvPr id="27651"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A1EAA-D536-4039-9990-AC0432983683}" type="slidenum">
              <a:rPr lang="it-IT">
                <a:cs typeface="Arial" charset="0"/>
              </a:rPr>
              <a:pPr fontAlgn="base">
                <a:spcBef>
                  <a:spcPct val="0"/>
                </a:spcBef>
                <a:spcAft>
                  <a:spcPct val="0"/>
                </a:spcAft>
                <a:defRPr/>
              </a:pPr>
              <a:t>5</a:t>
            </a:fld>
            <a:endParaRPr lang="it-IT">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p:cNvSpPr>
            <a:spLocks noGrp="1" noRot="1" noChangeAspect="1"/>
          </p:cNvSpPr>
          <p:nvPr>
            <p:ph type="sldImg"/>
          </p:nvPr>
        </p:nvSpPr>
        <p:spPr bwMode="auto">
          <a:noFill/>
          <a:ln>
            <a:solidFill>
              <a:srgbClr val="000000"/>
            </a:solidFill>
            <a:miter lim="800000"/>
            <a:headEnd/>
            <a:tailEnd/>
          </a:ln>
        </p:spPr>
      </p:sp>
      <p:sp>
        <p:nvSpPr>
          <p:cNvPr id="2662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5603"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A41209-A160-43A2-A9C2-89E850D2B6C8}" type="slidenum">
              <a:rPr lang="it-IT">
                <a:cs typeface="Arial" charset="0"/>
              </a:rPr>
              <a:pPr fontAlgn="base">
                <a:spcBef>
                  <a:spcPct val="0"/>
                </a:spcBef>
                <a:spcAft>
                  <a:spcPct val="0"/>
                </a:spcAft>
                <a:defRPr/>
              </a:pPr>
              <a:t>6</a:t>
            </a:fld>
            <a:endParaRPr lang="it-IT">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egnaposto immagine diapositiva 1"/>
          <p:cNvSpPr>
            <a:spLocks noGrp="1" noRot="1" noChangeAspect="1"/>
          </p:cNvSpPr>
          <p:nvPr>
            <p:ph type="sldImg"/>
          </p:nvPr>
        </p:nvSpPr>
        <p:spPr bwMode="auto">
          <a:noFill/>
          <a:ln>
            <a:solidFill>
              <a:srgbClr val="000000"/>
            </a:solidFill>
            <a:miter lim="800000"/>
            <a:headEnd/>
            <a:tailEnd/>
          </a:ln>
        </p:spPr>
      </p:sp>
      <p:sp>
        <p:nvSpPr>
          <p:cNvPr id="28674"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A9E5DA66-917E-4F67-9335-346CAC73920B}" type="slidenum">
              <a:rPr lang="it-IT" smtClean="0"/>
              <a:pPr>
                <a:defRPr/>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p:cNvSpPr>
            <a:spLocks noGrp="1" noRot="1" noChangeAspect="1"/>
          </p:cNvSpPr>
          <p:nvPr>
            <p:ph type="sldImg"/>
          </p:nvPr>
        </p:nvSpPr>
        <p:spPr bwMode="auto">
          <a:noFill/>
          <a:ln>
            <a:solidFill>
              <a:srgbClr val="000000"/>
            </a:solidFill>
            <a:miter lim="800000"/>
            <a:headEnd/>
            <a:tailEnd/>
          </a:ln>
        </p:spPr>
      </p:sp>
      <p:sp>
        <p:nvSpPr>
          <p:cNvPr id="30722"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EA45A892-D806-4E15-AE7A-96E4F7398D1B}" type="slidenum">
              <a:rPr lang="it-IT" smtClean="0"/>
              <a:pPr>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p:cNvSpPr>
            <a:spLocks noGrp="1" noRot="1" noChangeAspect="1"/>
          </p:cNvSpPr>
          <p:nvPr>
            <p:ph type="sldImg"/>
          </p:nvPr>
        </p:nvSpPr>
        <p:spPr bwMode="auto">
          <a:noFill/>
          <a:ln>
            <a:solidFill>
              <a:srgbClr val="000000"/>
            </a:solidFill>
            <a:miter lim="800000"/>
            <a:headEnd/>
            <a:tailEnd/>
          </a:ln>
        </p:spPr>
      </p:sp>
      <p:sp>
        <p:nvSpPr>
          <p:cNvPr id="32770"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4" name="Segnaposto numero diapositiva 3"/>
          <p:cNvSpPr>
            <a:spLocks noGrp="1"/>
          </p:cNvSpPr>
          <p:nvPr>
            <p:ph type="sldNum" sz="quarter" idx="5"/>
          </p:nvPr>
        </p:nvSpPr>
        <p:spPr/>
        <p:txBody>
          <a:bodyPr/>
          <a:lstStyle/>
          <a:p>
            <a:pPr>
              <a:defRPr/>
            </a:pPr>
            <a:fld id="{1260B327-B8F2-46CB-AECC-5BB6B063CBA2}" type="slidenum">
              <a:rPr lang="it-IT" smtClean="0"/>
              <a:pPr>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4" name="Segnaposto data 9"/>
          <p:cNvSpPr>
            <a:spLocks noGrp="1"/>
          </p:cNvSpPr>
          <p:nvPr>
            <p:ph type="dt" sz="half" idx="10"/>
          </p:nvPr>
        </p:nvSpPr>
        <p:spPr/>
        <p:txBody>
          <a:bodyPr/>
          <a:lstStyle>
            <a:lvl1pPr>
              <a:defRPr/>
            </a:lvl1pPr>
          </a:lstStyle>
          <a:p>
            <a:pPr>
              <a:defRPr/>
            </a:pPr>
            <a:fld id="{7EBD61E6-BC6B-46EF-A1FF-FBA59F90CD31}" type="datetimeFigureOut">
              <a:rPr lang="it-IT"/>
              <a:pPr>
                <a:defRPr/>
              </a:pPr>
              <a:t>07/03/2023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3DBB7ECE-64C2-4863-9215-E962AB9CDCB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fld id="{716CBD89-7ED4-4D55-B759-27982CA45187}" type="datetimeFigureOut">
              <a:rPr lang="it-IT"/>
              <a:pPr>
                <a:defRPr/>
              </a:pPr>
              <a:t>07/03/2023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F955F13-B8DC-4A8E-AAFA-7598791027E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fld id="{D6256571-0D28-4F90-AA6F-B2C78F3A02B5}" type="datetimeFigureOut">
              <a:rPr lang="it-IT"/>
              <a:pPr>
                <a:defRPr/>
              </a:pPr>
              <a:t>07/03/2023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3EBFCADC-07B4-4CC4-8B69-47C3697587F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704850"/>
            <a:ext cx="8229600" cy="1143000"/>
          </a:xfrm>
        </p:spPr>
        <p:txBody>
          <a:bodyPr/>
          <a:lstStyle/>
          <a:p>
            <a:r>
              <a:rPr lang="it-IT"/>
              <a:t>Fare clic per modificare lo stile del titolo</a:t>
            </a:r>
          </a:p>
        </p:txBody>
      </p:sp>
      <p:sp>
        <p:nvSpPr>
          <p:cNvPr id="3" name="Segnaposto contenuto 2"/>
          <p:cNvSpPr>
            <a:spLocks noGrp="1"/>
          </p:cNvSpPr>
          <p:nvPr>
            <p:ph sz="quarter" idx="1"/>
          </p:nvPr>
        </p:nvSpPr>
        <p:spPr>
          <a:xfrm>
            <a:off x="457200" y="1935163"/>
            <a:ext cx="4038600" cy="2117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35163"/>
            <a:ext cx="4038600" cy="2117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4205288"/>
            <a:ext cx="4038600" cy="21193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4205288"/>
            <a:ext cx="4038600" cy="211931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9"/>
          <p:cNvSpPr>
            <a:spLocks noGrp="1"/>
          </p:cNvSpPr>
          <p:nvPr>
            <p:ph type="dt" sz="half" idx="10"/>
          </p:nvPr>
        </p:nvSpPr>
        <p:spPr/>
        <p:txBody>
          <a:bodyPr/>
          <a:lstStyle>
            <a:lvl1pPr>
              <a:defRPr/>
            </a:lvl1pPr>
          </a:lstStyle>
          <a:p>
            <a:pPr>
              <a:defRPr/>
            </a:pPr>
            <a:fld id="{9A6F440A-99C0-46AA-8AD0-C56C11859298}" type="datetimeFigureOut">
              <a:rPr lang="it-IT"/>
              <a:pPr>
                <a:defRPr/>
              </a:pPr>
              <a:t>07/03/2023</a:t>
            </a:fld>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8C853345-5BBC-4225-94A4-5FD50604DCBB}"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9"/>
          <p:cNvSpPr>
            <a:spLocks noGrp="1"/>
          </p:cNvSpPr>
          <p:nvPr>
            <p:ph type="dt" sz="half" idx="10"/>
          </p:nvPr>
        </p:nvSpPr>
        <p:spPr/>
        <p:txBody>
          <a:bodyPr/>
          <a:lstStyle>
            <a:lvl1pPr>
              <a:defRPr/>
            </a:lvl1pPr>
          </a:lstStyle>
          <a:p>
            <a:pPr>
              <a:defRPr/>
            </a:pPr>
            <a:fld id="{12B18768-C457-4689-9A7A-1132B229EF3B}" type="datetimeFigureOut">
              <a:rPr lang="it-IT"/>
              <a:pPr>
                <a:defRPr/>
              </a:pPr>
              <a:t>07/03/2023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603C98ED-01DF-470D-8C9B-81BEDDF22F8D}"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4" name="Segnaposto data 9"/>
          <p:cNvSpPr>
            <a:spLocks noGrp="1"/>
          </p:cNvSpPr>
          <p:nvPr>
            <p:ph type="dt" sz="half" idx="10"/>
          </p:nvPr>
        </p:nvSpPr>
        <p:spPr/>
        <p:txBody>
          <a:bodyPr/>
          <a:lstStyle>
            <a:lvl1pPr>
              <a:defRPr/>
            </a:lvl1pPr>
          </a:lstStyle>
          <a:p>
            <a:pPr>
              <a:defRPr/>
            </a:pPr>
            <a:fld id="{1B627F30-554D-4168-B6A1-60420A146CC1}" type="datetimeFigureOut">
              <a:rPr lang="it-IT"/>
              <a:pPr>
                <a:defRPr/>
              </a:pPr>
              <a:t>07/03/2023</a:t>
            </a:fld>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9AD57CFE-5970-48A3-B047-E12989BD0F0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9"/>
          <p:cNvSpPr>
            <a:spLocks noGrp="1"/>
          </p:cNvSpPr>
          <p:nvPr>
            <p:ph type="dt" sz="half" idx="10"/>
          </p:nvPr>
        </p:nvSpPr>
        <p:spPr/>
        <p:txBody>
          <a:bodyPr/>
          <a:lstStyle>
            <a:lvl1pPr>
              <a:defRPr/>
            </a:lvl1pPr>
          </a:lstStyle>
          <a:p>
            <a:pPr>
              <a:defRPr/>
            </a:pPr>
            <a:fld id="{EE2AC826-CAE9-44A2-90C0-3935F3F94968}" type="datetimeFigureOut">
              <a:rPr lang="it-IT"/>
              <a:pPr>
                <a:defRPr/>
              </a:pPr>
              <a:t>07/03/2023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E3ED6135-D447-4D3B-8A71-EC27E0F7303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9"/>
          <p:cNvSpPr>
            <a:spLocks noGrp="1"/>
          </p:cNvSpPr>
          <p:nvPr>
            <p:ph type="dt" sz="half" idx="10"/>
          </p:nvPr>
        </p:nvSpPr>
        <p:spPr/>
        <p:txBody>
          <a:bodyPr/>
          <a:lstStyle>
            <a:lvl1pPr>
              <a:defRPr/>
            </a:lvl1pPr>
          </a:lstStyle>
          <a:p>
            <a:pPr>
              <a:defRPr/>
            </a:pPr>
            <a:fld id="{7AEA91B5-292A-4051-AB7F-3F70F65DBD54}" type="datetimeFigureOut">
              <a:rPr lang="it-IT"/>
              <a:pPr>
                <a:defRPr/>
              </a:pPr>
              <a:t>07/03/2023</a:t>
            </a:fld>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B70F826F-7E35-4492-AB60-BE8A84DA5C2A}"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fld id="{73D6C3F9-323B-4446-98A3-94941E63D54A}" type="datetimeFigureOut">
              <a:rPr lang="it-IT"/>
              <a:pPr>
                <a:defRPr/>
              </a:pPr>
              <a:t>07/03/2023</a:t>
            </a:fld>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F5E24044-8405-495D-9514-DBC1F449EB77}"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43109D91-1F01-4618-93D4-1FA4AC07DF1E}" type="datetimeFigureOut">
              <a:rPr lang="it-IT"/>
              <a:pPr>
                <a:defRPr/>
              </a:pPr>
              <a:t>07/03/2023</a:t>
            </a:fld>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DE02F029-44D7-4666-B293-63BF9294012E}"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9"/>
          <p:cNvSpPr>
            <a:spLocks noGrp="1"/>
          </p:cNvSpPr>
          <p:nvPr>
            <p:ph type="dt" sz="half" idx="10"/>
          </p:nvPr>
        </p:nvSpPr>
        <p:spPr/>
        <p:txBody>
          <a:bodyPr/>
          <a:lstStyle>
            <a:lvl1pPr>
              <a:defRPr/>
            </a:lvl1pPr>
          </a:lstStyle>
          <a:p>
            <a:pPr>
              <a:defRPr/>
            </a:pPr>
            <a:fld id="{A849EAA4-451F-46FD-99D8-BDEC08AA89CA}" type="datetimeFigureOut">
              <a:rPr lang="it-IT"/>
              <a:pPr>
                <a:defRPr/>
              </a:pPr>
              <a:t>07/03/2023</a:t>
            </a:fld>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08A1699C-1D54-48B7-A3FA-AC73152C4B5B}"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Triangolo rettangolo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fld id="{6122913F-4B6B-49A7-AA1A-89111162D740}" type="datetimeFigureOut">
              <a:rPr lang="it-IT"/>
              <a:pPr>
                <a:defRPr/>
              </a:pPr>
              <a:t>07/03/2023</a:t>
            </a:fld>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611A1319-D320-47A2-81B2-EB31EE6E0193}"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5395"/>
        </a:soli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28"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a:t>Fare clic per modificare lo stile del titolo</a:t>
            </a:r>
            <a:endParaRPr lang="en-US"/>
          </a:p>
        </p:txBody>
      </p:sp>
      <p:sp>
        <p:nvSpPr>
          <p:cNvPr id="1029"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9D105662-5D34-443C-900E-65A82AF0C951}" type="datetimeFigureOut">
              <a:rPr lang="it-IT"/>
              <a:pPr>
                <a:defRPr/>
              </a:pPr>
              <a:t>07/03/2023</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535883DA-9749-4648-AE7D-CED7B281C045}" type="slidenum">
              <a:rPr lang="it-IT"/>
              <a:pPr>
                <a:defRPr/>
              </a:pPr>
              <a:t>‹N›</a:t>
            </a:fld>
            <a:endParaRPr lang="it-IT"/>
          </a:p>
        </p:txBody>
      </p:sp>
      <p:grpSp>
        <p:nvGrpSpPr>
          <p:cNvPr id="1033"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grpSp>
    </p:spTree>
  </p:cSld>
  <p:clrMap bg1="dk1" tx1="lt1" bg2="dk2" tx2="lt2" accent1="accent1" accent2="accent2" accent3="accent3" accent4="accent4" accent5="accent5" accent6="accent6" hlink="hlink" folHlink="folHlink"/>
  <p:sldLayoutIdLst>
    <p:sldLayoutId id="2147483708" r:id="rId1"/>
    <p:sldLayoutId id="2147483707" r:id="rId2"/>
    <p:sldLayoutId id="2147483706" r:id="rId3"/>
    <p:sldLayoutId id="2147483705" r:id="rId4"/>
    <p:sldLayoutId id="2147483704" r:id="rId5"/>
    <p:sldLayoutId id="2147483703" r:id="rId6"/>
    <p:sldLayoutId id="2147483702" r:id="rId7"/>
    <p:sldLayoutId id="2147483701" r:id="rId8"/>
    <p:sldLayoutId id="2147483709" r:id="rId9"/>
    <p:sldLayoutId id="2147483700" r:id="rId10"/>
    <p:sldLayoutId id="2147483699" r:id="rId11"/>
    <p:sldLayoutId id="2147483698"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1.jpe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32.jpeg"/><Relationship Id="rId4" Type="http://schemas.openxmlformats.org/officeDocument/2006/relationships/image" Target="../media/image54.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2" name="Sottotitolo 2"/>
          <p:cNvSpPr>
            <a:spLocks noGrp="1"/>
          </p:cNvSpPr>
          <p:nvPr>
            <p:ph type="subTitle" idx="1"/>
          </p:nvPr>
        </p:nvSpPr>
        <p:spPr>
          <a:xfrm>
            <a:off x="1547813" y="5300663"/>
            <a:ext cx="7596187" cy="1320800"/>
          </a:xfrm>
        </p:spPr>
        <p:txBody>
          <a:bodyPr/>
          <a:lstStyle/>
          <a:p>
            <a:pPr marR="0" eaLnBrk="1" hangingPunct="1">
              <a:spcBef>
                <a:spcPct val="0"/>
              </a:spcBef>
            </a:pPr>
            <a:r>
              <a:rPr lang="it-IT" sz="4400" b="1">
                <a:latin typeface="Calibri" pitchFamily="34" charset="0"/>
              </a:rPr>
              <a:t>ALTOPIANO DI ASIAGO  (VI) </a:t>
            </a:r>
          </a:p>
        </p:txBody>
      </p:sp>
      <p:sp>
        <p:nvSpPr>
          <p:cNvPr id="15363" name="Text Box 5"/>
          <p:cNvSpPr txBox="1">
            <a:spLocks noChangeArrowheads="1"/>
          </p:cNvSpPr>
          <p:nvPr/>
        </p:nvSpPr>
        <p:spPr bwMode="auto">
          <a:xfrm>
            <a:off x="1619250" y="1011238"/>
            <a:ext cx="6913563" cy="457200"/>
          </a:xfrm>
          <a:prstGeom prst="rect">
            <a:avLst/>
          </a:prstGeom>
          <a:noFill/>
          <a:ln w="9525">
            <a:noFill/>
            <a:miter lim="800000"/>
            <a:headEnd/>
            <a:tailEnd/>
          </a:ln>
        </p:spPr>
        <p:txBody>
          <a:bodyPr>
            <a:spAutoFit/>
          </a:bodyPr>
          <a:lstStyle/>
          <a:p>
            <a:endParaRPr lang="it-IT"/>
          </a:p>
        </p:txBody>
      </p:sp>
      <p:sp>
        <p:nvSpPr>
          <p:cNvPr id="15364" name="Text Box 6"/>
          <p:cNvSpPr txBox="1">
            <a:spLocks noChangeArrowheads="1"/>
          </p:cNvSpPr>
          <p:nvPr/>
        </p:nvSpPr>
        <p:spPr bwMode="auto">
          <a:xfrm>
            <a:off x="684213" y="620713"/>
            <a:ext cx="7991475" cy="762000"/>
          </a:xfrm>
          <a:prstGeom prst="rect">
            <a:avLst/>
          </a:prstGeom>
          <a:noFill/>
          <a:ln w="9525">
            <a:noFill/>
            <a:miter lim="800000"/>
            <a:headEnd/>
            <a:tailEnd/>
          </a:ln>
        </p:spPr>
        <p:txBody>
          <a:bodyPr>
            <a:spAutoFit/>
          </a:bodyPr>
          <a:lstStyle/>
          <a:p>
            <a:r>
              <a:rPr lang="it-IT" sz="4400" b="1"/>
              <a:t>Benvenuti nella Spav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555875" y="333375"/>
          <a:ext cx="4464050" cy="6308725"/>
        </p:xfrm>
        <a:graphic>
          <a:graphicData uri="http://schemas.openxmlformats.org/presentationml/2006/ole">
            <mc:AlternateContent xmlns:mc="http://schemas.openxmlformats.org/markup-compatibility/2006">
              <mc:Choice xmlns:v="urn:schemas-microsoft-com:vml" Requires="v">
                <p:oleObj name="Acrobat Document" r:id="rId3" imgW="7563600" imgH="10684800" progId="AcroExch.Document.7">
                  <p:embed/>
                </p:oleObj>
              </mc:Choice>
              <mc:Fallback>
                <p:oleObj name="Acrobat Document" r:id="rId3" imgW="7563600" imgH="10684800" progId="AcroExch.Document.7">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33375"/>
                        <a:ext cx="4464050"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5"/>
          <p:cNvSpPr>
            <a:spLocks noGrp="1"/>
          </p:cNvSpPr>
          <p:nvPr>
            <p:ph type="title" idx="4294967295"/>
          </p:nvPr>
        </p:nvSpPr>
        <p:spPr>
          <a:xfrm>
            <a:off x="468313" y="0"/>
            <a:ext cx="8229600" cy="836613"/>
          </a:xfrm>
        </p:spPr>
        <p:txBody>
          <a:bodyPr/>
          <a:lstStyle/>
          <a:p>
            <a:pPr algn="ctr"/>
            <a:r>
              <a:rPr lang="it-IT">
                <a:latin typeface="Times New Roman" pitchFamily="18" charset="0"/>
                <a:cs typeface="Times New Roman" pitchFamily="18" charset="0"/>
              </a:rPr>
              <a:t>Introduzione</a:t>
            </a:r>
          </a:p>
        </p:txBody>
      </p:sp>
      <p:sp>
        <p:nvSpPr>
          <p:cNvPr id="36866" name="Rectangle 7"/>
          <p:cNvSpPr>
            <a:spLocks noGrp="1"/>
          </p:cNvSpPr>
          <p:nvPr>
            <p:ph type="body" sz="half" idx="4294967295"/>
          </p:nvPr>
        </p:nvSpPr>
        <p:spPr>
          <a:xfrm>
            <a:off x="2771775" y="1268413"/>
            <a:ext cx="3529013" cy="2881312"/>
          </a:xfrm>
        </p:spPr>
        <p:txBody>
          <a:bodyPr/>
          <a:lstStyle/>
          <a:p>
            <a:endParaRPr lang="it-IT" sz="1800"/>
          </a:p>
          <a:p>
            <a:endParaRPr lang="it-IT" sz="1800"/>
          </a:p>
        </p:txBody>
      </p:sp>
      <p:pic>
        <p:nvPicPr>
          <p:cNvPr id="36867" name="Picture 2" descr="C:\Users\5630EZ\Desktop\asiago2.jpg"/>
          <p:cNvPicPr>
            <a:picLocks noChangeAspect="1" noChangeArrowheads="1"/>
          </p:cNvPicPr>
          <p:nvPr/>
        </p:nvPicPr>
        <p:blipFill>
          <a:blip r:embed="rId3"/>
          <a:srcRect/>
          <a:stretch>
            <a:fillRect/>
          </a:stretch>
        </p:blipFill>
        <p:spPr bwMode="auto">
          <a:xfrm>
            <a:off x="539750" y="4724400"/>
            <a:ext cx="2952750" cy="1800225"/>
          </a:xfrm>
          <a:prstGeom prst="rect">
            <a:avLst/>
          </a:prstGeom>
          <a:noFill/>
          <a:ln w="9525">
            <a:noFill/>
            <a:miter lim="800000"/>
            <a:headEnd/>
            <a:tailEnd/>
          </a:ln>
        </p:spPr>
      </p:pic>
      <p:pic>
        <p:nvPicPr>
          <p:cNvPr id="36868" name="Picture 3" descr="C:\Users\5630EZ\Desktop\asiago.jpg"/>
          <p:cNvPicPr>
            <a:picLocks noChangeAspect="1" noChangeArrowheads="1"/>
          </p:cNvPicPr>
          <p:nvPr/>
        </p:nvPicPr>
        <p:blipFill>
          <a:blip r:embed="rId4"/>
          <a:srcRect/>
          <a:stretch>
            <a:fillRect/>
          </a:stretch>
        </p:blipFill>
        <p:spPr bwMode="auto">
          <a:xfrm>
            <a:off x="5724525" y="1052513"/>
            <a:ext cx="2951163" cy="1800225"/>
          </a:xfrm>
          <a:prstGeom prst="rect">
            <a:avLst/>
          </a:prstGeom>
          <a:noFill/>
          <a:ln w="9525">
            <a:noFill/>
            <a:miter lim="800000"/>
            <a:headEnd/>
            <a:tailEnd/>
          </a:ln>
        </p:spPr>
      </p:pic>
      <p:pic>
        <p:nvPicPr>
          <p:cNvPr id="36869" name="Picture 4" descr="C:\Users\5630EZ\Desktop\ossario.jpg"/>
          <p:cNvPicPr>
            <a:picLocks noChangeAspect="1" noChangeArrowheads="1"/>
          </p:cNvPicPr>
          <p:nvPr/>
        </p:nvPicPr>
        <p:blipFill>
          <a:blip r:embed="rId5"/>
          <a:srcRect/>
          <a:stretch>
            <a:fillRect/>
          </a:stretch>
        </p:blipFill>
        <p:spPr bwMode="auto">
          <a:xfrm>
            <a:off x="5724525" y="4724400"/>
            <a:ext cx="2951163" cy="1800225"/>
          </a:xfrm>
          <a:prstGeom prst="rect">
            <a:avLst/>
          </a:prstGeom>
          <a:noFill/>
          <a:ln w="9525">
            <a:noFill/>
            <a:miter lim="800000"/>
            <a:headEnd/>
            <a:tailEnd/>
          </a:ln>
        </p:spPr>
      </p:pic>
      <p:pic>
        <p:nvPicPr>
          <p:cNvPr id="36870" name="Picture 1" descr="C:\Users\5630EZ\Desktop\images.jpg"/>
          <p:cNvPicPr>
            <a:picLocks noChangeAspect="1" noChangeArrowheads="1"/>
          </p:cNvPicPr>
          <p:nvPr/>
        </p:nvPicPr>
        <p:blipFill>
          <a:blip r:embed="rId6"/>
          <a:srcRect/>
          <a:stretch>
            <a:fillRect/>
          </a:stretch>
        </p:blipFill>
        <p:spPr bwMode="auto">
          <a:xfrm>
            <a:off x="468313" y="1125538"/>
            <a:ext cx="2951162" cy="1798637"/>
          </a:xfrm>
          <a:prstGeom prst="rect">
            <a:avLst/>
          </a:prstGeom>
          <a:noFill/>
          <a:ln w="9525">
            <a:noFill/>
            <a:miter lim="800000"/>
            <a:headEnd/>
            <a:tailEnd/>
          </a:ln>
        </p:spPr>
      </p:pic>
      <p:pic>
        <p:nvPicPr>
          <p:cNvPr id="36871" name="Picture 2" descr="C:\Users\5630EZ\Desktop\images.jpg"/>
          <p:cNvPicPr>
            <a:picLocks noChangeAspect="1" noChangeArrowheads="1"/>
          </p:cNvPicPr>
          <p:nvPr/>
        </p:nvPicPr>
        <p:blipFill>
          <a:blip r:embed="rId7"/>
          <a:srcRect/>
          <a:stretch>
            <a:fillRect/>
          </a:stretch>
        </p:blipFill>
        <p:spPr bwMode="auto">
          <a:xfrm>
            <a:off x="2411413" y="3284538"/>
            <a:ext cx="4438650" cy="1028700"/>
          </a:xfrm>
          <a:prstGeom prst="rect">
            <a:avLst/>
          </a:prstGeom>
          <a:noFill/>
          <a:ln w="9525">
            <a:noFill/>
            <a:miter lim="800000"/>
            <a:headEnd/>
            <a:tailEnd/>
          </a:ln>
        </p:spPr>
      </p:pic>
      <p:pic>
        <p:nvPicPr>
          <p:cNvPr id="36872" name="Picture 4" descr="C:\Users\5630EZ\Desktop\images.jpg"/>
          <p:cNvPicPr>
            <a:picLocks noChangeAspect="1" noChangeArrowheads="1"/>
          </p:cNvPicPr>
          <p:nvPr/>
        </p:nvPicPr>
        <p:blipFill>
          <a:blip r:embed="rId8"/>
          <a:srcRect/>
          <a:stretch>
            <a:fillRect/>
          </a:stretch>
        </p:blipFill>
        <p:spPr bwMode="auto">
          <a:xfrm>
            <a:off x="468313" y="4724400"/>
            <a:ext cx="3024187" cy="18732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ttangolo 1"/>
          <p:cNvSpPr>
            <a:spLocks noChangeArrowheads="1"/>
          </p:cNvSpPr>
          <p:nvPr/>
        </p:nvSpPr>
        <p:spPr bwMode="auto">
          <a:xfrm>
            <a:off x="323850" y="1484313"/>
            <a:ext cx="6732588" cy="1754187"/>
          </a:xfrm>
          <a:prstGeom prst="rect">
            <a:avLst/>
          </a:prstGeom>
          <a:noFill/>
          <a:ln w="9525">
            <a:noFill/>
            <a:miter lim="800000"/>
            <a:headEnd/>
            <a:tailEnd/>
          </a:ln>
        </p:spPr>
        <p:txBody>
          <a:bodyPr>
            <a:spAutoFit/>
          </a:bodyPr>
          <a:lstStyle/>
          <a:p>
            <a:r>
              <a:rPr lang="it-IT" sz="1800" b="1"/>
              <a:t>  </a:t>
            </a:r>
          </a:p>
          <a:p>
            <a:endParaRPr lang="it-IT" sz="1800" b="1"/>
          </a:p>
          <a:p>
            <a:endParaRPr lang="it-IT" sz="1800" b="1"/>
          </a:p>
          <a:p>
            <a:endParaRPr lang="it-IT" sz="1800" b="1"/>
          </a:p>
          <a:p>
            <a:endParaRPr lang="it-IT" sz="1800" b="1"/>
          </a:p>
          <a:p>
            <a:endParaRPr lang="it-IT" sz="1800" b="1"/>
          </a:p>
        </p:txBody>
      </p:sp>
      <p:sp>
        <p:nvSpPr>
          <p:cNvPr id="38914" name="Rettangolo 5"/>
          <p:cNvSpPr>
            <a:spLocks noChangeArrowheads="1"/>
          </p:cNvSpPr>
          <p:nvPr/>
        </p:nvSpPr>
        <p:spPr bwMode="auto">
          <a:xfrm>
            <a:off x="611188" y="0"/>
            <a:ext cx="80645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Destinatari </a:t>
            </a:r>
            <a:endParaRPr lang="it-IT" sz="5000"/>
          </a:p>
        </p:txBody>
      </p:sp>
      <p:pic>
        <p:nvPicPr>
          <p:cNvPr id="38915" name="Picture 2" descr="C:\Users\5630EZ\Desktop\foto 2017\foto gei col de sole.jpg"/>
          <p:cNvPicPr>
            <a:picLocks noChangeAspect="1" noChangeArrowheads="1"/>
          </p:cNvPicPr>
          <p:nvPr/>
        </p:nvPicPr>
        <p:blipFill>
          <a:blip r:embed="rId3"/>
          <a:srcRect/>
          <a:stretch>
            <a:fillRect/>
          </a:stretch>
        </p:blipFill>
        <p:spPr bwMode="auto">
          <a:xfrm>
            <a:off x="468313" y="2997200"/>
            <a:ext cx="2951162" cy="1800225"/>
          </a:xfrm>
          <a:prstGeom prst="rect">
            <a:avLst/>
          </a:prstGeom>
          <a:noFill/>
          <a:ln w="9525">
            <a:noFill/>
            <a:miter lim="800000"/>
            <a:headEnd/>
            <a:tailEnd/>
          </a:ln>
        </p:spPr>
      </p:pic>
      <p:pic>
        <p:nvPicPr>
          <p:cNvPr id="38916" name="Picture 3" descr="C:\Users\5630EZ\Desktop\foto 2017\handicamp 2.jpg"/>
          <p:cNvPicPr>
            <a:picLocks noChangeAspect="1" noChangeArrowheads="1"/>
          </p:cNvPicPr>
          <p:nvPr/>
        </p:nvPicPr>
        <p:blipFill>
          <a:blip r:embed="rId4"/>
          <a:srcRect/>
          <a:stretch>
            <a:fillRect/>
          </a:stretch>
        </p:blipFill>
        <p:spPr bwMode="auto">
          <a:xfrm>
            <a:off x="3203575" y="908050"/>
            <a:ext cx="2952750" cy="1800225"/>
          </a:xfrm>
          <a:prstGeom prst="rect">
            <a:avLst/>
          </a:prstGeom>
          <a:noFill/>
          <a:ln w="9525">
            <a:noFill/>
            <a:miter lim="800000"/>
            <a:headEnd/>
            <a:tailEnd/>
          </a:ln>
        </p:spPr>
      </p:pic>
      <p:pic>
        <p:nvPicPr>
          <p:cNvPr id="38917" name="Picture 5" descr="C:\Users\5630EZ\Desktop\foto 2017\IMG-20170224-WA0008_resized_20170302_090422890.jpg"/>
          <p:cNvPicPr>
            <a:picLocks noChangeAspect="1" noChangeArrowheads="1"/>
          </p:cNvPicPr>
          <p:nvPr/>
        </p:nvPicPr>
        <p:blipFill>
          <a:blip r:embed="rId5"/>
          <a:srcRect/>
          <a:stretch>
            <a:fillRect/>
          </a:stretch>
        </p:blipFill>
        <p:spPr bwMode="auto">
          <a:xfrm>
            <a:off x="5795963" y="2997200"/>
            <a:ext cx="2952750" cy="1800225"/>
          </a:xfrm>
          <a:prstGeom prst="rect">
            <a:avLst/>
          </a:prstGeom>
          <a:noFill/>
          <a:ln w="9525">
            <a:noFill/>
            <a:miter lim="800000"/>
            <a:headEnd/>
            <a:tailEnd/>
          </a:ln>
        </p:spPr>
      </p:pic>
      <p:pic>
        <p:nvPicPr>
          <p:cNvPr id="38918" name="Picture 5" descr="F:\tutto spav\foto 2016\cosmid.jpg"/>
          <p:cNvPicPr>
            <a:picLocks noChangeAspect="1" noChangeArrowheads="1"/>
          </p:cNvPicPr>
          <p:nvPr/>
        </p:nvPicPr>
        <p:blipFill>
          <a:blip r:embed="rId6"/>
          <a:srcRect/>
          <a:stretch>
            <a:fillRect/>
          </a:stretch>
        </p:blipFill>
        <p:spPr bwMode="auto">
          <a:xfrm>
            <a:off x="3203575" y="4941888"/>
            <a:ext cx="2881313" cy="1727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C:\Users\5630EZ\Desktop\foto 2017\Handicamp 1.jpg"/>
          <p:cNvPicPr>
            <a:picLocks noChangeAspect="1" noChangeArrowheads="1"/>
          </p:cNvPicPr>
          <p:nvPr/>
        </p:nvPicPr>
        <p:blipFill>
          <a:blip r:embed="rId3"/>
          <a:srcRect/>
          <a:stretch>
            <a:fillRect/>
          </a:stretch>
        </p:blipFill>
        <p:spPr bwMode="auto">
          <a:xfrm>
            <a:off x="755650" y="4437063"/>
            <a:ext cx="2952750" cy="1800225"/>
          </a:xfrm>
          <a:prstGeom prst="rect">
            <a:avLst/>
          </a:prstGeom>
          <a:noFill/>
          <a:ln w="9525">
            <a:noFill/>
            <a:miter lim="800000"/>
            <a:headEnd/>
            <a:tailEnd/>
          </a:ln>
        </p:spPr>
      </p:pic>
      <p:pic>
        <p:nvPicPr>
          <p:cNvPr id="40962" name="Picture 3" descr="C:\Users\5630EZ\Desktop\foto 2017\handicamp 3.jpg"/>
          <p:cNvPicPr>
            <a:picLocks noChangeAspect="1" noChangeArrowheads="1"/>
          </p:cNvPicPr>
          <p:nvPr/>
        </p:nvPicPr>
        <p:blipFill>
          <a:blip r:embed="rId4"/>
          <a:srcRect/>
          <a:stretch>
            <a:fillRect/>
          </a:stretch>
        </p:blipFill>
        <p:spPr bwMode="auto">
          <a:xfrm>
            <a:off x="3276600" y="1484313"/>
            <a:ext cx="2951163" cy="1800225"/>
          </a:xfrm>
          <a:prstGeom prst="rect">
            <a:avLst/>
          </a:prstGeom>
          <a:noFill/>
          <a:ln w="9525">
            <a:noFill/>
            <a:miter lim="800000"/>
            <a:headEnd/>
            <a:tailEnd/>
          </a:ln>
        </p:spPr>
      </p:pic>
      <p:pic>
        <p:nvPicPr>
          <p:cNvPr id="40963" name="Picture 7" descr="C:\Users\5630EZ\Desktop\foto 2017\gruppo acqui rett.jpg"/>
          <p:cNvPicPr>
            <a:picLocks noChangeAspect="1" noChangeArrowheads="1"/>
          </p:cNvPicPr>
          <p:nvPr/>
        </p:nvPicPr>
        <p:blipFill>
          <a:blip r:embed="rId5"/>
          <a:srcRect/>
          <a:stretch>
            <a:fillRect/>
          </a:stretch>
        </p:blipFill>
        <p:spPr bwMode="auto">
          <a:xfrm>
            <a:off x="5435600" y="4437063"/>
            <a:ext cx="2952750" cy="1800225"/>
          </a:xfrm>
          <a:prstGeom prst="rect">
            <a:avLst/>
          </a:prstGeom>
          <a:noFill/>
          <a:ln w="9525">
            <a:noFill/>
            <a:miter lim="800000"/>
            <a:headEnd/>
            <a:tailEnd/>
          </a:ln>
        </p:spPr>
      </p:pic>
      <p:sp>
        <p:nvSpPr>
          <p:cNvPr id="40964" name="Rettangolo 4"/>
          <p:cNvSpPr>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Contesto</a:t>
            </a:r>
            <a:endParaRPr lang="it-IT" sz="5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ttangolo 2"/>
          <p:cNvSpPr>
            <a:spLocks noChangeAspect="1"/>
          </p:cNvSpPr>
          <p:nvPr/>
        </p:nvSpPr>
        <p:spPr bwMode="auto">
          <a:xfrm>
            <a:off x="539750" y="1412875"/>
            <a:ext cx="4572000" cy="2678113"/>
          </a:xfrm>
          <a:prstGeom prst="rect">
            <a:avLst/>
          </a:prstGeom>
          <a:noFill/>
          <a:ln w="9525">
            <a:noFill/>
            <a:miter lim="800000"/>
            <a:headEnd/>
            <a:tailEnd/>
          </a:ln>
        </p:spPr>
        <p:txBody>
          <a:bodyPr>
            <a:spAutoFit/>
          </a:bodyPr>
          <a:lstStyle/>
          <a:p>
            <a:endParaRPr lang="it-IT" sz="2800" b="1"/>
          </a:p>
          <a:p>
            <a:endParaRPr lang="it-IT" sz="2800" b="1"/>
          </a:p>
          <a:p>
            <a:endParaRPr lang="it-IT" b="1"/>
          </a:p>
          <a:p>
            <a:endParaRPr lang="it-IT" b="1"/>
          </a:p>
          <a:p>
            <a:endParaRPr lang="it-IT" b="1"/>
          </a:p>
          <a:p>
            <a:endParaRPr lang="it-IT" sz="1800"/>
          </a:p>
          <a:p>
            <a:endParaRPr lang="it-IT" sz="1800"/>
          </a:p>
        </p:txBody>
      </p:sp>
      <p:sp>
        <p:nvSpPr>
          <p:cNvPr id="43010" name="Rettangolo 6"/>
          <p:cNvSpPr>
            <a:spLocks noChangeArrowheads="1"/>
          </p:cNvSpPr>
          <p:nvPr/>
        </p:nvSpPr>
        <p:spPr bwMode="auto">
          <a:xfrm>
            <a:off x="250825" y="0"/>
            <a:ext cx="8713788"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Descrizione del servizio</a:t>
            </a:r>
            <a:endParaRPr lang="it-IT" sz="5000"/>
          </a:p>
        </p:txBody>
      </p:sp>
      <p:pic>
        <p:nvPicPr>
          <p:cNvPr id="43011" name="Picture 2" descr="F:\tutto spav\foto 2016\gruppo (2).jpg"/>
          <p:cNvPicPr>
            <a:picLocks noChangeAspect="1" noChangeArrowheads="1"/>
          </p:cNvPicPr>
          <p:nvPr/>
        </p:nvPicPr>
        <p:blipFill>
          <a:blip r:embed="rId3"/>
          <a:srcRect/>
          <a:stretch>
            <a:fillRect/>
          </a:stretch>
        </p:blipFill>
        <p:spPr bwMode="auto">
          <a:xfrm>
            <a:off x="3059113" y="1484313"/>
            <a:ext cx="2952750" cy="1800225"/>
          </a:xfrm>
          <a:prstGeom prst="rect">
            <a:avLst/>
          </a:prstGeom>
          <a:noFill/>
          <a:ln w="9525">
            <a:noFill/>
            <a:miter lim="800000"/>
            <a:headEnd/>
            <a:tailEnd/>
          </a:ln>
        </p:spPr>
      </p:pic>
      <p:pic>
        <p:nvPicPr>
          <p:cNvPr id="43012" name="Picture 3" descr="F:\tutto spav\foto 2016\ERIKA 3.jpg"/>
          <p:cNvPicPr>
            <a:picLocks noChangeAspect="1" noChangeArrowheads="1"/>
          </p:cNvPicPr>
          <p:nvPr/>
        </p:nvPicPr>
        <p:blipFill>
          <a:blip r:embed="rId4"/>
          <a:srcRect/>
          <a:stretch>
            <a:fillRect/>
          </a:stretch>
        </p:blipFill>
        <p:spPr bwMode="auto">
          <a:xfrm>
            <a:off x="827088" y="4292600"/>
            <a:ext cx="2952750" cy="1800225"/>
          </a:xfrm>
          <a:prstGeom prst="rect">
            <a:avLst/>
          </a:prstGeom>
          <a:noFill/>
          <a:ln w="9525">
            <a:noFill/>
            <a:miter lim="800000"/>
            <a:headEnd/>
            <a:tailEnd/>
          </a:ln>
        </p:spPr>
      </p:pic>
      <p:pic>
        <p:nvPicPr>
          <p:cNvPr id="43013" name="Picture 5" descr="F:\tutto spav\foto 2016\erika 3 (2).jpg"/>
          <p:cNvPicPr>
            <a:picLocks noChangeAspect="1" noChangeArrowheads="1"/>
          </p:cNvPicPr>
          <p:nvPr/>
        </p:nvPicPr>
        <p:blipFill>
          <a:blip r:embed="rId5"/>
          <a:srcRect/>
          <a:stretch>
            <a:fillRect/>
          </a:stretch>
        </p:blipFill>
        <p:spPr bwMode="auto">
          <a:xfrm>
            <a:off x="5364163" y="4292600"/>
            <a:ext cx="2952750" cy="180022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tutto spav\foto 2016\IMG_7092.JPG"/>
          <p:cNvPicPr>
            <a:picLocks noChangeAspect="1" noChangeArrowheads="1"/>
          </p:cNvPicPr>
          <p:nvPr/>
        </p:nvPicPr>
        <p:blipFill>
          <a:blip r:embed="rId3"/>
          <a:srcRect/>
          <a:stretch>
            <a:fillRect/>
          </a:stretch>
        </p:blipFill>
        <p:spPr bwMode="auto">
          <a:xfrm>
            <a:off x="3059113" y="1412875"/>
            <a:ext cx="2952750" cy="1800225"/>
          </a:xfrm>
          <a:prstGeom prst="rect">
            <a:avLst/>
          </a:prstGeom>
          <a:noFill/>
          <a:ln w="9525">
            <a:noFill/>
            <a:miter lim="800000"/>
            <a:headEnd/>
            <a:tailEnd/>
          </a:ln>
        </p:spPr>
      </p:pic>
      <p:pic>
        <p:nvPicPr>
          <p:cNvPr id="45058" name="Picture 3" descr="F:\tutto spav\foto 2016\laura 1.jpg"/>
          <p:cNvPicPr>
            <a:picLocks noChangeAspect="1" noChangeArrowheads="1"/>
          </p:cNvPicPr>
          <p:nvPr/>
        </p:nvPicPr>
        <p:blipFill>
          <a:blip r:embed="rId4"/>
          <a:srcRect/>
          <a:stretch>
            <a:fillRect/>
          </a:stretch>
        </p:blipFill>
        <p:spPr bwMode="auto">
          <a:xfrm>
            <a:off x="900113" y="4149725"/>
            <a:ext cx="2951162" cy="1800225"/>
          </a:xfrm>
          <a:prstGeom prst="rect">
            <a:avLst/>
          </a:prstGeom>
          <a:noFill/>
          <a:ln w="9525">
            <a:noFill/>
            <a:miter lim="800000"/>
            <a:headEnd/>
            <a:tailEnd/>
          </a:ln>
        </p:spPr>
      </p:pic>
      <p:pic>
        <p:nvPicPr>
          <p:cNvPr id="45059" name="Picture 4" descr="F:\tutto spav\foto 2016\claudio 3.jpg"/>
          <p:cNvPicPr>
            <a:picLocks noChangeAspect="1" noChangeArrowheads="1"/>
          </p:cNvPicPr>
          <p:nvPr/>
        </p:nvPicPr>
        <p:blipFill>
          <a:blip r:embed="rId5"/>
          <a:srcRect/>
          <a:stretch>
            <a:fillRect/>
          </a:stretch>
        </p:blipFill>
        <p:spPr bwMode="auto">
          <a:xfrm>
            <a:off x="5292725" y="4149725"/>
            <a:ext cx="2951163" cy="1800225"/>
          </a:xfrm>
          <a:prstGeom prst="rect">
            <a:avLst/>
          </a:prstGeom>
          <a:noFill/>
          <a:ln w="9525">
            <a:noFill/>
            <a:miter lim="800000"/>
            <a:headEnd/>
            <a:tailEnd/>
          </a:ln>
        </p:spPr>
      </p:pic>
      <p:sp>
        <p:nvSpPr>
          <p:cNvPr id="45060" name="Rettangolo 4"/>
          <p:cNvSpPr>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Motivazione</a:t>
            </a:r>
            <a:endParaRPr lang="it-IT" sz="5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ttangolo 1"/>
          <p:cNvSpPr>
            <a:spLocks noChangeArrowheads="1"/>
          </p:cNvSpPr>
          <p:nvPr/>
        </p:nvSpPr>
        <p:spPr bwMode="auto">
          <a:xfrm>
            <a:off x="611188" y="404813"/>
            <a:ext cx="7632700" cy="1477962"/>
          </a:xfrm>
          <a:prstGeom prst="rect">
            <a:avLst/>
          </a:prstGeom>
          <a:noFill/>
          <a:ln w="9525">
            <a:noFill/>
            <a:miter lim="800000"/>
            <a:headEnd/>
            <a:tailEnd/>
          </a:ln>
        </p:spPr>
        <p:txBody>
          <a:bodyPr>
            <a:spAutoFit/>
          </a:bodyPr>
          <a:lstStyle/>
          <a:p>
            <a:endParaRPr lang="it-IT" sz="5000" b="1">
              <a:latin typeface="Times New Roman" pitchFamily="18" charset="0"/>
              <a:cs typeface="Times New Roman" pitchFamily="18" charset="0"/>
            </a:endParaRPr>
          </a:p>
          <a:p>
            <a:endParaRPr lang="it-IT" sz="2000" b="1"/>
          </a:p>
          <a:p>
            <a:r>
              <a:rPr lang="it-IT" sz="2000"/>
              <a:t>	</a:t>
            </a:r>
          </a:p>
        </p:txBody>
      </p:sp>
      <p:sp>
        <p:nvSpPr>
          <p:cNvPr id="47106" name="Rettangolo 5"/>
          <p:cNvSpPr>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Obiettivi primari </a:t>
            </a:r>
            <a:endParaRPr lang="it-IT" sz="5000"/>
          </a:p>
        </p:txBody>
      </p:sp>
      <p:sp>
        <p:nvSpPr>
          <p:cNvPr id="47107" name="Rettangolo 6"/>
          <p:cNvSpPr>
            <a:spLocks noChangeArrowheads="1"/>
          </p:cNvSpPr>
          <p:nvPr/>
        </p:nvSpPr>
        <p:spPr bwMode="auto">
          <a:xfrm>
            <a:off x="323850" y="1052513"/>
            <a:ext cx="3743325" cy="461962"/>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   Obiettivo generale</a:t>
            </a:r>
          </a:p>
        </p:txBody>
      </p:sp>
      <p:pic>
        <p:nvPicPr>
          <p:cNvPr id="47108" name="Picture 2"/>
          <p:cNvPicPr>
            <a:picLocks noChangeAspect="1" noChangeArrowheads="1"/>
          </p:cNvPicPr>
          <p:nvPr/>
        </p:nvPicPr>
        <p:blipFill>
          <a:blip r:embed="rId3"/>
          <a:srcRect/>
          <a:stretch>
            <a:fillRect/>
          </a:stretch>
        </p:blipFill>
        <p:spPr bwMode="auto">
          <a:xfrm>
            <a:off x="900113" y="1989138"/>
            <a:ext cx="2951162" cy="1800225"/>
          </a:xfrm>
          <a:prstGeom prst="rect">
            <a:avLst/>
          </a:prstGeom>
          <a:noFill/>
          <a:ln w="9525">
            <a:noFill/>
            <a:miter lim="800000"/>
            <a:headEnd/>
            <a:tailEnd/>
          </a:ln>
        </p:spPr>
      </p:pic>
      <p:sp>
        <p:nvSpPr>
          <p:cNvPr id="47109" name="Rettangolo 7"/>
          <p:cNvSpPr>
            <a:spLocks noChangeArrowheads="1"/>
          </p:cNvSpPr>
          <p:nvPr/>
        </p:nvSpPr>
        <p:spPr bwMode="auto">
          <a:xfrm>
            <a:off x="4859338" y="1052513"/>
            <a:ext cx="3313112" cy="461962"/>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  Obiettivo analitico</a:t>
            </a:r>
          </a:p>
        </p:txBody>
      </p:sp>
      <p:pic>
        <p:nvPicPr>
          <p:cNvPr id="47110" name="Picture 3" descr="C:\Users\5630EZ\Desktop\foto 2017\3B 3.jpg"/>
          <p:cNvPicPr>
            <a:picLocks noChangeAspect="1" noChangeArrowheads="1"/>
          </p:cNvPicPr>
          <p:nvPr/>
        </p:nvPicPr>
        <p:blipFill>
          <a:blip r:embed="rId4"/>
          <a:srcRect/>
          <a:stretch>
            <a:fillRect/>
          </a:stretch>
        </p:blipFill>
        <p:spPr bwMode="auto">
          <a:xfrm>
            <a:off x="5076825" y="1989138"/>
            <a:ext cx="2951163" cy="1800225"/>
          </a:xfrm>
          <a:prstGeom prst="rect">
            <a:avLst/>
          </a:prstGeom>
          <a:noFill/>
          <a:ln w="9525">
            <a:noFill/>
            <a:miter lim="800000"/>
            <a:headEnd/>
            <a:tailEnd/>
          </a:ln>
        </p:spPr>
      </p:pic>
      <p:pic>
        <p:nvPicPr>
          <p:cNvPr id="47111" name="Picture 4" descr="C:\Users\5630EZ\Desktop\foto 2017\scuola1.jpg"/>
          <p:cNvPicPr>
            <a:picLocks noChangeAspect="1" noChangeArrowheads="1"/>
          </p:cNvPicPr>
          <p:nvPr/>
        </p:nvPicPr>
        <p:blipFill>
          <a:blip r:embed="rId5"/>
          <a:srcRect/>
          <a:stretch>
            <a:fillRect/>
          </a:stretch>
        </p:blipFill>
        <p:spPr bwMode="auto">
          <a:xfrm>
            <a:off x="5076825" y="4437063"/>
            <a:ext cx="2951163" cy="1800225"/>
          </a:xfrm>
          <a:prstGeom prst="rect">
            <a:avLst/>
          </a:prstGeom>
          <a:noFill/>
          <a:ln w="9525">
            <a:noFill/>
            <a:miter lim="800000"/>
            <a:headEnd/>
            <a:tailEnd/>
          </a:ln>
        </p:spPr>
      </p:pic>
      <p:pic>
        <p:nvPicPr>
          <p:cNvPr id="47112" name="Picture 1" descr="C:\Users\5630EZ\Desktop\foto 2017\3 a 7.jpg"/>
          <p:cNvPicPr>
            <a:picLocks noChangeAspect="1" noChangeArrowheads="1"/>
          </p:cNvPicPr>
          <p:nvPr/>
        </p:nvPicPr>
        <p:blipFill>
          <a:blip r:embed="rId6"/>
          <a:srcRect/>
          <a:stretch>
            <a:fillRect/>
          </a:stretch>
        </p:blipFill>
        <p:spPr bwMode="auto">
          <a:xfrm>
            <a:off x="971550" y="4437063"/>
            <a:ext cx="2952750" cy="18002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ttangolo 1"/>
          <p:cNvSpPr>
            <a:spLocks noChangeArrowheads="1"/>
          </p:cNvSpPr>
          <p:nvPr/>
        </p:nvSpPr>
        <p:spPr bwMode="auto">
          <a:xfrm>
            <a:off x="684213" y="620713"/>
            <a:ext cx="7488237" cy="1230312"/>
          </a:xfrm>
          <a:prstGeom prst="rect">
            <a:avLst/>
          </a:prstGeom>
          <a:noFill/>
          <a:ln w="9525">
            <a:noFill/>
            <a:miter lim="800000"/>
            <a:headEnd/>
            <a:tailEnd/>
          </a:ln>
        </p:spPr>
        <p:txBody>
          <a:bodyPr>
            <a:spAutoFit/>
          </a:bodyPr>
          <a:lstStyle/>
          <a:p>
            <a:endParaRPr lang="it-IT" sz="5000">
              <a:latin typeface="Times New Roman" pitchFamily="18" charset="0"/>
              <a:cs typeface="Times New Roman" pitchFamily="18" charset="0"/>
            </a:endParaRPr>
          </a:p>
          <a:p>
            <a:endParaRPr lang="it-IT"/>
          </a:p>
        </p:txBody>
      </p:sp>
      <p:sp>
        <p:nvSpPr>
          <p:cNvPr id="49154" name="Rettangolo 3"/>
          <p:cNvSpPr>
            <a:spLocks noChangeArrowheads="1"/>
          </p:cNvSpPr>
          <p:nvPr/>
        </p:nvSpPr>
        <p:spPr bwMode="auto">
          <a:xfrm>
            <a:off x="179388" y="0"/>
            <a:ext cx="8785225"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Obiettivi specifici</a:t>
            </a:r>
            <a:endParaRPr lang="it-IT" sz="5000"/>
          </a:p>
        </p:txBody>
      </p:sp>
      <p:sp>
        <p:nvSpPr>
          <p:cNvPr id="49155" name="Rettangolo 6"/>
          <p:cNvSpPr>
            <a:spLocks noChangeArrowheads="1"/>
          </p:cNvSpPr>
          <p:nvPr/>
        </p:nvSpPr>
        <p:spPr bwMode="auto">
          <a:xfrm>
            <a:off x="0" y="1052513"/>
            <a:ext cx="9144000" cy="461962"/>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Attività sciistica per diversamente abili </a:t>
            </a:r>
          </a:p>
        </p:txBody>
      </p:sp>
      <p:pic>
        <p:nvPicPr>
          <p:cNvPr id="49156" name="Picture 3" descr="F:\tutto spav\foto 2015\foto 2015\20150131_095236.jpg"/>
          <p:cNvPicPr>
            <a:picLocks noChangeAspect="1" noChangeArrowheads="1"/>
          </p:cNvPicPr>
          <p:nvPr/>
        </p:nvPicPr>
        <p:blipFill>
          <a:blip r:embed="rId3"/>
          <a:srcRect/>
          <a:stretch>
            <a:fillRect/>
          </a:stretch>
        </p:blipFill>
        <p:spPr bwMode="auto">
          <a:xfrm>
            <a:off x="3779838" y="2565400"/>
            <a:ext cx="2160587" cy="2951163"/>
          </a:xfrm>
          <a:prstGeom prst="rect">
            <a:avLst/>
          </a:prstGeom>
          <a:noFill/>
          <a:ln w="9525">
            <a:noFill/>
            <a:miter lim="800000"/>
            <a:headEnd/>
            <a:tailEnd/>
          </a:ln>
        </p:spPr>
      </p:pic>
      <p:pic>
        <p:nvPicPr>
          <p:cNvPr id="49157" name="Picture 4" descr="F:\tutto spav\foto 2016\team1.jpg"/>
          <p:cNvPicPr>
            <a:picLocks noChangeAspect="1" noChangeArrowheads="1"/>
          </p:cNvPicPr>
          <p:nvPr/>
        </p:nvPicPr>
        <p:blipFill>
          <a:blip r:embed="rId4"/>
          <a:srcRect/>
          <a:stretch>
            <a:fillRect/>
          </a:stretch>
        </p:blipFill>
        <p:spPr bwMode="auto">
          <a:xfrm>
            <a:off x="395288" y="1989138"/>
            <a:ext cx="2808287" cy="1800225"/>
          </a:xfrm>
          <a:prstGeom prst="rect">
            <a:avLst/>
          </a:prstGeom>
          <a:noFill/>
          <a:ln w="9525">
            <a:noFill/>
            <a:miter lim="800000"/>
            <a:headEnd/>
            <a:tailEnd/>
          </a:ln>
        </p:spPr>
      </p:pic>
      <p:pic>
        <p:nvPicPr>
          <p:cNvPr id="49158" name="Picture 5" descr="F:\tutto spav\foto 2016\borisova1.jpg"/>
          <p:cNvPicPr>
            <a:picLocks noChangeAspect="1" noChangeArrowheads="1"/>
          </p:cNvPicPr>
          <p:nvPr/>
        </p:nvPicPr>
        <p:blipFill>
          <a:blip r:embed="rId5"/>
          <a:srcRect/>
          <a:stretch>
            <a:fillRect/>
          </a:stretch>
        </p:blipFill>
        <p:spPr bwMode="auto">
          <a:xfrm>
            <a:off x="6516688" y="3500438"/>
            <a:ext cx="2159000" cy="29527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ttangolo 1"/>
          <p:cNvSpPr>
            <a:spLocks noChangeArrowheads="1"/>
          </p:cNvSpPr>
          <p:nvPr/>
        </p:nvSpPr>
        <p:spPr bwMode="auto">
          <a:xfrm>
            <a:off x="0" y="836613"/>
            <a:ext cx="9144000" cy="461962"/>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Attività sciistica bambini e ragazzi normodotati </a:t>
            </a:r>
          </a:p>
        </p:txBody>
      </p:sp>
      <p:pic>
        <p:nvPicPr>
          <p:cNvPr id="51202" name="Picture 2" descr="C:\Users\5630EZ\Desktop\foto 2017\3 a 6.jpg"/>
          <p:cNvPicPr>
            <a:picLocks noChangeAspect="1" noChangeArrowheads="1"/>
          </p:cNvPicPr>
          <p:nvPr/>
        </p:nvPicPr>
        <p:blipFill>
          <a:blip r:embed="rId3"/>
          <a:srcRect/>
          <a:stretch>
            <a:fillRect/>
          </a:stretch>
        </p:blipFill>
        <p:spPr bwMode="auto">
          <a:xfrm>
            <a:off x="900113" y="1844675"/>
            <a:ext cx="2951162" cy="1800225"/>
          </a:xfrm>
          <a:prstGeom prst="rect">
            <a:avLst/>
          </a:prstGeom>
          <a:noFill/>
          <a:ln w="9525">
            <a:noFill/>
            <a:miter lim="800000"/>
            <a:headEnd/>
            <a:tailEnd/>
          </a:ln>
        </p:spPr>
      </p:pic>
      <p:pic>
        <p:nvPicPr>
          <p:cNvPr id="51203" name="Picture 3"/>
          <p:cNvPicPr>
            <a:picLocks noChangeAspect="1" noChangeArrowheads="1"/>
          </p:cNvPicPr>
          <p:nvPr/>
        </p:nvPicPr>
        <p:blipFill>
          <a:blip r:embed="rId4"/>
          <a:srcRect/>
          <a:stretch>
            <a:fillRect/>
          </a:stretch>
        </p:blipFill>
        <p:spPr bwMode="auto">
          <a:xfrm>
            <a:off x="900113" y="4437063"/>
            <a:ext cx="2951162" cy="1800225"/>
          </a:xfrm>
          <a:prstGeom prst="rect">
            <a:avLst/>
          </a:prstGeom>
          <a:noFill/>
          <a:ln w="9525">
            <a:noFill/>
            <a:miter lim="800000"/>
            <a:headEnd/>
            <a:tailEnd/>
          </a:ln>
        </p:spPr>
      </p:pic>
      <p:pic>
        <p:nvPicPr>
          <p:cNvPr id="51204" name="Picture 4" descr="C:\Users\5630EZ\Desktop\foto 2017\3B 2.jpg"/>
          <p:cNvPicPr>
            <a:picLocks noChangeAspect="1" noChangeArrowheads="1"/>
          </p:cNvPicPr>
          <p:nvPr/>
        </p:nvPicPr>
        <p:blipFill>
          <a:blip r:embed="rId5"/>
          <a:srcRect/>
          <a:stretch>
            <a:fillRect/>
          </a:stretch>
        </p:blipFill>
        <p:spPr bwMode="auto">
          <a:xfrm>
            <a:off x="5364163" y="4437063"/>
            <a:ext cx="2952750" cy="1800225"/>
          </a:xfrm>
          <a:prstGeom prst="rect">
            <a:avLst/>
          </a:prstGeom>
          <a:noFill/>
          <a:ln w="9525">
            <a:noFill/>
            <a:miter lim="800000"/>
            <a:headEnd/>
            <a:tailEnd/>
          </a:ln>
        </p:spPr>
      </p:pic>
      <p:pic>
        <p:nvPicPr>
          <p:cNvPr id="51205" name="Picture 1" descr="C:\Users\5630EZ\Desktop\foto 2017\5 E L.jpg"/>
          <p:cNvPicPr>
            <a:picLocks noChangeAspect="1" noChangeArrowheads="1"/>
          </p:cNvPicPr>
          <p:nvPr/>
        </p:nvPicPr>
        <p:blipFill>
          <a:blip r:embed="rId6"/>
          <a:srcRect/>
          <a:stretch>
            <a:fillRect/>
          </a:stretch>
        </p:blipFill>
        <p:spPr bwMode="auto">
          <a:xfrm>
            <a:off x="5364163" y="1844675"/>
            <a:ext cx="2952750" cy="18002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F:\tutto spav\foto 2016\santiago.jpg"/>
          <p:cNvPicPr>
            <a:picLocks noChangeAspect="1" noChangeArrowheads="1"/>
          </p:cNvPicPr>
          <p:nvPr/>
        </p:nvPicPr>
        <p:blipFill>
          <a:blip r:embed="rId3"/>
          <a:srcRect/>
          <a:stretch>
            <a:fillRect/>
          </a:stretch>
        </p:blipFill>
        <p:spPr bwMode="auto">
          <a:xfrm>
            <a:off x="179388" y="2852738"/>
            <a:ext cx="2879725" cy="1728787"/>
          </a:xfrm>
          <a:prstGeom prst="rect">
            <a:avLst/>
          </a:prstGeom>
          <a:noFill/>
          <a:ln w="9525">
            <a:noFill/>
            <a:miter lim="800000"/>
            <a:headEnd/>
            <a:tailEnd/>
          </a:ln>
        </p:spPr>
      </p:pic>
      <p:pic>
        <p:nvPicPr>
          <p:cNvPr id="53250" name="Picture 4" descr="F:\tutto spav\foto 2016\prem spav.jpg"/>
          <p:cNvPicPr>
            <a:picLocks noChangeAspect="1" noChangeArrowheads="1"/>
          </p:cNvPicPr>
          <p:nvPr/>
        </p:nvPicPr>
        <p:blipFill>
          <a:blip r:embed="rId4"/>
          <a:srcRect/>
          <a:stretch>
            <a:fillRect/>
          </a:stretch>
        </p:blipFill>
        <p:spPr bwMode="auto">
          <a:xfrm>
            <a:off x="6084888" y="2852738"/>
            <a:ext cx="2879725" cy="1728787"/>
          </a:xfrm>
          <a:prstGeom prst="rect">
            <a:avLst/>
          </a:prstGeom>
          <a:noFill/>
          <a:ln w="9525">
            <a:noFill/>
            <a:miter lim="800000"/>
            <a:headEnd/>
            <a:tailEnd/>
          </a:ln>
        </p:spPr>
      </p:pic>
      <p:pic>
        <p:nvPicPr>
          <p:cNvPr id="53251" name="Picture 5" descr="C:\Users\5630EZ\Desktop\IMG-20170306-WA0007_resized_20170318_120057519.jpg"/>
          <p:cNvPicPr>
            <a:picLocks noChangeAspect="1" noChangeArrowheads="1"/>
          </p:cNvPicPr>
          <p:nvPr/>
        </p:nvPicPr>
        <p:blipFill>
          <a:blip r:embed="rId5"/>
          <a:srcRect/>
          <a:stretch>
            <a:fillRect/>
          </a:stretch>
        </p:blipFill>
        <p:spPr bwMode="auto">
          <a:xfrm>
            <a:off x="3132138" y="1484313"/>
            <a:ext cx="2879725" cy="1728787"/>
          </a:xfrm>
          <a:prstGeom prst="rect">
            <a:avLst/>
          </a:prstGeom>
          <a:noFill/>
          <a:ln w="9525">
            <a:noFill/>
            <a:miter lim="800000"/>
            <a:headEnd/>
            <a:tailEnd/>
          </a:ln>
        </p:spPr>
      </p:pic>
      <p:pic>
        <p:nvPicPr>
          <p:cNvPr id="53252" name="Picture 2" descr="F:\tutto spav\foto 2015\ciao.jpg"/>
          <p:cNvPicPr>
            <a:picLocks noChangeAspect="1" noChangeArrowheads="1"/>
          </p:cNvPicPr>
          <p:nvPr/>
        </p:nvPicPr>
        <p:blipFill>
          <a:blip r:embed="rId6"/>
          <a:srcRect/>
          <a:stretch>
            <a:fillRect/>
          </a:stretch>
        </p:blipFill>
        <p:spPr bwMode="auto">
          <a:xfrm>
            <a:off x="179388" y="765175"/>
            <a:ext cx="2879725" cy="1727200"/>
          </a:xfrm>
          <a:prstGeom prst="rect">
            <a:avLst/>
          </a:prstGeom>
          <a:noFill/>
          <a:ln w="9525">
            <a:noFill/>
            <a:miter lim="800000"/>
            <a:headEnd/>
            <a:tailEnd/>
          </a:ln>
        </p:spPr>
      </p:pic>
      <p:pic>
        <p:nvPicPr>
          <p:cNvPr id="53253" name="Picture 3" descr="F:\tutto spav\foto 2015\anfass.jpg"/>
          <p:cNvPicPr>
            <a:picLocks noChangeAspect="1" noChangeArrowheads="1"/>
          </p:cNvPicPr>
          <p:nvPr/>
        </p:nvPicPr>
        <p:blipFill>
          <a:blip r:embed="rId7"/>
          <a:srcRect/>
          <a:stretch>
            <a:fillRect/>
          </a:stretch>
        </p:blipFill>
        <p:spPr bwMode="auto">
          <a:xfrm>
            <a:off x="179388" y="4941888"/>
            <a:ext cx="2808287" cy="1727200"/>
          </a:xfrm>
          <a:prstGeom prst="rect">
            <a:avLst/>
          </a:prstGeom>
          <a:noFill/>
          <a:ln w="9525">
            <a:noFill/>
            <a:miter lim="800000"/>
            <a:headEnd/>
            <a:tailEnd/>
          </a:ln>
        </p:spPr>
      </p:pic>
      <p:pic>
        <p:nvPicPr>
          <p:cNvPr id="53254" name="Picture 4" descr="F:\tutto spav\foto 2016\12573235_1692683720972017_696528605184841125_n.jpg"/>
          <p:cNvPicPr>
            <a:picLocks noChangeAspect="1" noChangeArrowheads="1"/>
          </p:cNvPicPr>
          <p:nvPr/>
        </p:nvPicPr>
        <p:blipFill>
          <a:blip r:embed="rId8"/>
          <a:srcRect/>
          <a:stretch>
            <a:fillRect/>
          </a:stretch>
        </p:blipFill>
        <p:spPr bwMode="auto">
          <a:xfrm>
            <a:off x="3132138" y="3716338"/>
            <a:ext cx="2879725" cy="1728787"/>
          </a:xfrm>
          <a:prstGeom prst="rect">
            <a:avLst/>
          </a:prstGeom>
          <a:noFill/>
          <a:ln w="9525">
            <a:noFill/>
            <a:miter lim="800000"/>
            <a:headEnd/>
            <a:tailEnd/>
          </a:ln>
        </p:spPr>
      </p:pic>
      <p:pic>
        <p:nvPicPr>
          <p:cNvPr id="53255" name="Picture 5" descr="F:\tutto spav\foto 2016\cosmid.jpg"/>
          <p:cNvPicPr>
            <a:picLocks noChangeAspect="1" noChangeArrowheads="1"/>
          </p:cNvPicPr>
          <p:nvPr/>
        </p:nvPicPr>
        <p:blipFill>
          <a:blip r:embed="rId9"/>
          <a:srcRect/>
          <a:stretch>
            <a:fillRect/>
          </a:stretch>
        </p:blipFill>
        <p:spPr bwMode="auto">
          <a:xfrm>
            <a:off x="6084888" y="4941888"/>
            <a:ext cx="2879725" cy="1727200"/>
          </a:xfrm>
          <a:prstGeom prst="rect">
            <a:avLst/>
          </a:prstGeom>
          <a:noFill/>
          <a:ln w="9525">
            <a:noFill/>
            <a:miter lim="800000"/>
            <a:headEnd/>
            <a:tailEnd/>
          </a:ln>
        </p:spPr>
      </p:pic>
      <p:pic>
        <p:nvPicPr>
          <p:cNvPr id="53256" name="Picture 7" descr="C:\Users\5630EZ\Desktop\foto 2017\IMG-20170224-WA0008_resized_20170302_090422890.jpg"/>
          <p:cNvPicPr>
            <a:picLocks noChangeAspect="1" noChangeArrowheads="1"/>
          </p:cNvPicPr>
          <p:nvPr/>
        </p:nvPicPr>
        <p:blipFill>
          <a:blip r:embed="rId10"/>
          <a:srcRect/>
          <a:stretch>
            <a:fillRect/>
          </a:stretch>
        </p:blipFill>
        <p:spPr bwMode="auto">
          <a:xfrm>
            <a:off x="6084888" y="692150"/>
            <a:ext cx="2873375" cy="1800225"/>
          </a:xfrm>
          <a:prstGeom prst="rect">
            <a:avLst/>
          </a:prstGeom>
          <a:noFill/>
          <a:ln w="9525">
            <a:noFill/>
            <a:miter lim="800000"/>
            <a:headEnd/>
            <a:tailEnd/>
          </a:ln>
        </p:spPr>
      </p:pic>
      <p:sp>
        <p:nvSpPr>
          <p:cNvPr id="53257" name="Rettangolo 9"/>
          <p:cNvSpPr>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Obiettivi a breve/medio termine </a:t>
            </a:r>
            <a:endParaRPr lang="it-IT" sz="5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5"/>
          <p:cNvSpPr>
            <a:spLocks noGrp="1"/>
          </p:cNvSpPr>
          <p:nvPr>
            <p:ph type="title" idx="4294967295"/>
          </p:nvPr>
        </p:nvSpPr>
        <p:spPr>
          <a:xfrm>
            <a:off x="468313" y="0"/>
            <a:ext cx="8229600" cy="836613"/>
          </a:xfrm>
        </p:spPr>
        <p:txBody>
          <a:bodyPr/>
          <a:lstStyle/>
          <a:p>
            <a:pPr algn="ctr"/>
            <a:r>
              <a:rPr lang="it-IT">
                <a:latin typeface="Times New Roman" pitchFamily="18" charset="0"/>
                <a:cs typeface="Times New Roman" pitchFamily="18" charset="0"/>
              </a:rPr>
              <a:t>Sport Per Abilità Varie</a:t>
            </a:r>
          </a:p>
        </p:txBody>
      </p:sp>
      <p:sp>
        <p:nvSpPr>
          <p:cNvPr id="17410" name="Rectangle 7"/>
          <p:cNvSpPr>
            <a:spLocks noGrp="1"/>
          </p:cNvSpPr>
          <p:nvPr>
            <p:ph type="body" sz="half" idx="4294967295"/>
          </p:nvPr>
        </p:nvSpPr>
        <p:spPr>
          <a:xfrm>
            <a:off x="2771775" y="1268413"/>
            <a:ext cx="3529013" cy="2881312"/>
          </a:xfrm>
        </p:spPr>
        <p:txBody>
          <a:bodyPr/>
          <a:lstStyle/>
          <a:p>
            <a:pPr algn="ctr">
              <a:buFont typeface="Wingdings 2" pitchFamily="18" charset="2"/>
              <a:buNone/>
            </a:pPr>
            <a:r>
              <a:rPr lang="it-IT" sz="2400" b="1" dirty="0">
                <a:latin typeface="Times New Roman" pitchFamily="18" charset="0"/>
                <a:cs typeface="Times New Roman" pitchFamily="18" charset="0"/>
              </a:rPr>
              <a:t>Il nostro SOGNO è fornire un supporto professionale ai turisti con limitazioni fisiche, cognitive e sensoriali.</a:t>
            </a:r>
          </a:p>
          <a:p>
            <a:pPr algn="ctr">
              <a:buFont typeface="Wingdings 2" pitchFamily="18" charset="2"/>
              <a:buNone/>
            </a:pPr>
            <a:endParaRPr lang="it-IT" sz="2400" b="1" dirty="0">
              <a:latin typeface="Times New Roman" pitchFamily="18" charset="0"/>
              <a:cs typeface="Times New Roman" pitchFamily="18" charset="0"/>
            </a:endParaRPr>
          </a:p>
          <a:p>
            <a:pPr algn="ctr">
              <a:buFont typeface="Wingdings 2" pitchFamily="18" charset="2"/>
              <a:buNone/>
            </a:pPr>
            <a:r>
              <a:rPr lang="it-IT" sz="2400" b="1" dirty="0">
                <a:latin typeface="Times New Roman" pitchFamily="18" charset="0"/>
                <a:cs typeface="Times New Roman" pitchFamily="18" charset="0"/>
              </a:rPr>
              <a:t>Ci stiamo riuscendo.</a:t>
            </a:r>
          </a:p>
          <a:p>
            <a:pPr>
              <a:buFont typeface="Wingdings 2" pitchFamily="18" charset="2"/>
              <a:buNone/>
            </a:pPr>
            <a:endParaRPr lang="it-IT" sz="1800" dirty="0"/>
          </a:p>
          <a:p>
            <a:endParaRPr lang="it-IT" sz="1800" dirty="0"/>
          </a:p>
          <a:p>
            <a:endParaRPr lang="it-IT" sz="1800" dirty="0"/>
          </a:p>
          <a:p>
            <a:endParaRPr lang="it-IT" sz="1800" dirty="0"/>
          </a:p>
        </p:txBody>
      </p:sp>
      <p:pic>
        <p:nvPicPr>
          <p:cNvPr id="17411" name="Picture 2" descr="D:\tutto spav\foto 2016\borisova1.jpg"/>
          <p:cNvPicPr>
            <a:picLocks noChangeAspect="1" noChangeArrowheads="1"/>
          </p:cNvPicPr>
          <p:nvPr/>
        </p:nvPicPr>
        <p:blipFill>
          <a:blip r:embed="rId3"/>
          <a:srcRect/>
          <a:stretch>
            <a:fillRect/>
          </a:stretch>
        </p:blipFill>
        <p:spPr bwMode="auto">
          <a:xfrm>
            <a:off x="900113" y="1196975"/>
            <a:ext cx="1871662" cy="2736850"/>
          </a:xfrm>
          <a:prstGeom prst="rect">
            <a:avLst/>
          </a:prstGeom>
          <a:noFill/>
          <a:ln w="9525">
            <a:no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900113" y="4221163"/>
            <a:ext cx="2951162" cy="2232025"/>
          </a:xfrm>
          <a:prstGeom prst="rect">
            <a:avLst/>
          </a:prstGeom>
          <a:noFill/>
          <a:ln w="9525">
            <a:noFill/>
            <a:miter lim="800000"/>
            <a:headEnd/>
            <a:tailEnd/>
          </a:ln>
        </p:spPr>
      </p:pic>
      <p:pic>
        <p:nvPicPr>
          <p:cNvPr id="17413" name="Picture 2" descr="E:\_A7R8988.jpg"/>
          <p:cNvPicPr>
            <a:picLocks noChangeAspect="1" noChangeArrowheads="1"/>
          </p:cNvPicPr>
          <p:nvPr/>
        </p:nvPicPr>
        <p:blipFill>
          <a:blip r:embed="rId5"/>
          <a:srcRect/>
          <a:stretch>
            <a:fillRect/>
          </a:stretch>
        </p:blipFill>
        <p:spPr bwMode="auto">
          <a:xfrm>
            <a:off x="6372226" y="1196975"/>
            <a:ext cx="2520253" cy="2736850"/>
          </a:xfrm>
          <a:prstGeom prst="rect">
            <a:avLst/>
          </a:prstGeom>
          <a:noFill/>
          <a:ln w="9525">
            <a:noFill/>
            <a:miter lim="800000"/>
            <a:headEnd/>
            <a:tailEnd/>
          </a:ln>
        </p:spPr>
      </p:pic>
      <p:pic>
        <p:nvPicPr>
          <p:cNvPr id="17414" name="Picture 3" descr="E:\_A7R8893.jpg"/>
          <p:cNvPicPr>
            <a:picLocks noChangeAspect="1" noChangeArrowheads="1"/>
          </p:cNvPicPr>
          <p:nvPr/>
        </p:nvPicPr>
        <p:blipFill>
          <a:blip r:embed="rId6"/>
          <a:srcRect/>
          <a:stretch>
            <a:fillRect/>
          </a:stretch>
        </p:blipFill>
        <p:spPr bwMode="auto">
          <a:xfrm>
            <a:off x="5292725" y="4221163"/>
            <a:ext cx="3024188" cy="22320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323850" y="1484313"/>
            <a:ext cx="6732588" cy="1754187"/>
          </a:xfrm>
          <a:prstGeom prst="rect">
            <a:avLst/>
          </a:prstGeom>
          <a:noFill/>
          <a:ln w="9525">
            <a:noFill/>
            <a:miter lim="800000"/>
            <a:headEnd/>
            <a:tailEnd/>
          </a:ln>
        </p:spPr>
        <p:txBody>
          <a:bodyPr>
            <a:spAutoFit/>
          </a:bodyPr>
          <a:lstStyle/>
          <a:p>
            <a:r>
              <a:rPr lang="it-IT" sz="1800" b="1"/>
              <a:t>  </a:t>
            </a:r>
          </a:p>
          <a:p>
            <a:endParaRPr lang="it-IT" sz="1800" b="1"/>
          </a:p>
          <a:p>
            <a:endParaRPr lang="it-IT" sz="1800" b="1"/>
          </a:p>
          <a:p>
            <a:endParaRPr lang="it-IT" sz="1800" b="1"/>
          </a:p>
          <a:p>
            <a:endParaRPr lang="it-IT" sz="1800" b="1"/>
          </a:p>
          <a:p>
            <a:endParaRPr lang="it-IT" sz="1800" b="1"/>
          </a:p>
        </p:txBody>
      </p:sp>
      <p:sp>
        <p:nvSpPr>
          <p:cNvPr id="19459" name="Rettangolo 5"/>
          <p:cNvSpPr>
            <a:spLocks noChangeArrowheads="1"/>
          </p:cNvSpPr>
          <p:nvPr/>
        </p:nvSpPr>
        <p:spPr bwMode="auto">
          <a:xfrm>
            <a:off x="611188" y="0"/>
            <a:ext cx="80645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Vacanze attive sulle neve </a:t>
            </a:r>
            <a:endParaRPr lang="it-IT" sz="5000"/>
          </a:p>
        </p:txBody>
      </p:sp>
      <p:sp>
        <p:nvSpPr>
          <p:cNvPr id="19460" name="Rettangolo 6"/>
          <p:cNvSpPr>
            <a:spLocks noChangeArrowheads="1"/>
          </p:cNvSpPr>
          <p:nvPr/>
        </p:nvSpPr>
        <p:spPr bwMode="auto">
          <a:xfrm>
            <a:off x="1547664" y="1052513"/>
            <a:ext cx="6192688" cy="2246769"/>
          </a:xfrm>
          <a:prstGeom prst="rect">
            <a:avLst/>
          </a:prstGeom>
          <a:noFill/>
          <a:ln w="9525">
            <a:noFill/>
            <a:miter lim="800000"/>
            <a:headEnd/>
            <a:tailEnd/>
          </a:ln>
        </p:spPr>
        <p:txBody>
          <a:bodyPr wrap="square">
            <a:spAutoFit/>
          </a:bodyPr>
          <a:lstStyle/>
          <a:p>
            <a:pPr algn="ctr"/>
            <a:r>
              <a:rPr lang="it-IT" sz="2800" b="1" dirty="0">
                <a:latin typeface="Times New Roman" pitchFamily="18" charset="0"/>
                <a:cs typeface="Times New Roman" pitchFamily="18" charset="0"/>
              </a:rPr>
              <a:t>SPAV TEAM è una grande occasione per vivere la vita in allegria, divertendosi in totale sicurezza e imparando a sciare in maniera intelligente</a:t>
            </a:r>
            <a:r>
              <a:rPr lang="it-IT" b="1" dirty="0">
                <a:latin typeface="Times New Roman" pitchFamily="18" charset="0"/>
                <a:cs typeface="Times New Roman" pitchFamily="18" charset="0"/>
              </a:rPr>
              <a:t>.</a:t>
            </a:r>
          </a:p>
        </p:txBody>
      </p:sp>
      <p:pic>
        <p:nvPicPr>
          <p:cNvPr id="3" name="Immagine 2" descr="Immagine che contiene esterni, neve, albero, sciando&#10;&#10;Descrizione generata automaticamente">
            <a:extLst>
              <a:ext uri="{FF2B5EF4-FFF2-40B4-BE49-F238E27FC236}">
                <a16:creationId xmlns:a16="http://schemas.microsoft.com/office/drawing/2014/main" id="{90EB661C-90E4-28BC-A968-40AF927BD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62" y="4022972"/>
            <a:ext cx="3260282" cy="2246769"/>
          </a:xfrm>
          <a:prstGeom prst="rect">
            <a:avLst/>
          </a:prstGeom>
        </p:spPr>
      </p:pic>
      <p:pic>
        <p:nvPicPr>
          <p:cNvPr id="5" name="Immagine 4" descr="Immagine che contiene esterni, persona, neve, sciando&#10;&#10;Descrizione generata automaticamente">
            <a:extLst>
              <a:ext uri="{FF2B5EF4-FFF2-40B4-BE49-F238E27FC236}">
                <a16:creationId xmlns:a16="http://schemas.microsoft.com/office/drawing/2014/main" id="{ABEFF0C8-C60F-9A98-2A6B-E654098C8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4022972"/>
            <a:ext cx="3384376" cy="22467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1506" name="Rettangolo 2"/>
          <p:cNvSpPr>
            <a:spLocks noChangeAspect="1"/>
          </p:cNvSpPr>
          <p:nvPr/>
        </p:nvSpPr>
        <p:spPr bwMode="auto">
          <a:xfrm>
            <a:off x="539750" y="1412875"/>
            <a:ext cx="4572000" cy="2678113"/>
          </a:xfrm>
          <a:prstGeom prst="rect">
            <a:avLst/>
          </a:prstGeom>
          <a:noFill/>
          <a:ln w="9525">
            <a:noFill/>
            <a:miter lim="800000"/>
            <a:headEnd/>
            <a:tailEnd/>
          </a:ln>
        </p:spPr>
        <p:txBody>
          <a:bodyPr>
            <a:spAutoFit/>
          </a:bodyPr>
          <a:lstStyle/>
          <a:p>
            <a:endParaRPr lang="it-IT" sz="2800" b="1"/>
          </a:p>
          <a:p>
            <a:endParaRPr lang="it-IT" sz="2800" b="1"/>
          </a:p>
          <a:p>
            <a:endParaRPr lang="it-IT" b="1"/>
          </a:p>
          <a:p>
            <a:endParaRPr lang="it-IT" b="1"/>
          </a:p>
          <a:p>
            <a:endParaRPr lang="it-IT" b="1"/>
          </a:p>
          <a:p>
            <a:endParaRPr lang="it-IT" sz="1800"/>
          </a:p>
          <a:p>
            <a:endParaRPr lang="it-IT" sz="1800"/>
          </a:p>
        </p:txBody>
      </p:sp>
      <p:sp>
        <p:nvSpPr>
          <p:cNvPr id="21507" name="Rettangolo 6"/>
          <p:cNvSpPr>
            <a:spLocks noChangeArrowheads="1"/>
          </p:cNvSpPr>
          <p:nvPr/>
        </p:nvSpPr>
        <p:spPr bwMode="auto">
          <a:xfrm>
            <a:off x="250825" y="0"/>
            <a:ext cx="8713788"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Maestri Spav Team</a:t>
            </a:r>
            <a:endParaRPr lang="it-IT" sz="5000"/>
          </a:p>
        </p:txBody>
      </p:sp>
      <p:sp>
        <p:nvSpPr>
          <p:cNvPr id="21508" name="Rettangolo 7"/>
          <p:cNvSpPr>
            <a:spLocks noChangeArrowheads="1"/>
          </p:cNvSpPr>
          <p:nvPr/>
        </p:nvSpPr>
        <p:spPr bwMode="auto">
          <a:xfrm>
            <a:off x="806670" y="999331"/>
            <a:ext cx="6696075" cy="2677656"/>
          </a:xfrm>
          <a:prstGeom prst="rect">
            <a:avLst/>
          </a:prstGeom>
          <a:noFill/>
          <a:ln w="9525">
            <a:noFill/>
            <a:miter lim="800000"/>
            <a:headEnd/>
            <a:tailEnd/>
          </a:ln>
        </p:spPr>
        <p:txBody>
          <a:bodyPr>
            <a:spAutoFit/>
          </a:bodyPr>
          <a:lstStyle/>
          <a:p>
            <a:pPr algn="ctr"/>
            <a:r>
              <a:rPr lang="it-IT" sz="2800" b="1" dirty="0">
                <a:latin typeface="Times New Roman" pitchFamily="18" charset="0"/>
                <a:cs typeface="Times New Roman" pitchFamily="18" charset="0"/>
              </a:rPr>
              <a:t>Il gruppo di lavoro della SPAV TEAM è composto da personale professionalmente qualificato, in possesso dei titoli e dei requisiti necessari per lo svolgimento di attività sportive e motorie nella disciplina dello sci alpino.</a:t>
            </a:r>
          </a:p>
        </p:txBody>
      </p:sp>
      <p:pic>
        <p:nvPicPr>
          <p:cNvPr id="5" name="Immagine 4" descr="Immagine che contiene testo, persona, gruppo, inpiedi&#10;&#10;Descrizione generata automaticamente">
            <a:extLst>
              <a:ext uri="{FF2B5EF4-FFF2-40B4-BE49-F238E27FC236}">
                <a16:creationId xmlns:a16="http://schemas.microsoft.com/office/drawing/2014/main" id="{27606E47-BC75-5CFC-D71A-E73C0DFC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814305"/>
            <a:ext cx="5040560" cy="29270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3554" name="Rettangolo 1"/>
          <p:cNvSpPr>
            <a:spLocks noChangeArrowheads="1"/>
          </p:cNvSpPr>
          <p:nvPr/>
        </p:nvSpPr>
        <p:spPr bwMode="auto">
          <a:xfrm>
            <a:off x="611188" y="404813"/>
            <a:ext cx="7632700" cy="1477962"/>
          </a:xfrm>
          <a:prstGeom prst="rect">
            <a:avLst/>
          </a:prstGeom>
          <a:noFill/>
          <a:ln w="9525">
            <a:noFill/>
            <a:miter lim="800000"/>
            <a:headEnd/>
            <a:tailEnd/>
          </a:ln>
        </p:spPr>
        <p:txBody>
          <a:bodyPr>
            <a:spAutoFit/>
          </a:bodyPr>
          <a:lstStyle/>
          <a:p>
            <a:endParaRPr lang="it-IT" sz="5000" b="1">
              <a:latin typeface="Times New Roman" pitchFamily="18" charset="0"/>
              <a:cs typeface="Times New Roman" pitchFamily="18" charset="0"/>
            </a:endParaRPr>
          </a:p>
          <a:p>
            <a:endParaRPr lang="it-IT" sz="2000" b="1"/>
          </a:p>
          <a:p>
            <a:r>
              <a:rPr lang="it-IT" sz="2000"/>
              <a:t>	</a:t>
            </a:r>
          </a:p>
        </p:txBody>
      </p:sp>
      <p:pic>
        <p:nvPicPr>
          <p:cNvPr id="23555" name="Picture 5" descr="CIMG5094"/>
          <p:cNvPicPr>
            <a:picLocks noChangeAspect="1" noChangeArrowheads="1"/>
          </p:cNvPicPr>
          <p:nvPr/>
        </p:nvPicPr>
        <p:blipFill>
          <a:blip r:embed="rId3"/>
          <a:srcRect/>
          <a:stretch>
            <a:fillRect/>
          </a:stretch>
        </p:blipFill>
        <p:spPr bwMode="auto">
          <a:xfrm>
            <a:off x="971550" y="3140968"/>
            <a:ext cx="3096394" cy="2304157"/>
          </a:xfrm>
          <a:prstGeom prst="rect">
            <a:avLst/>
          </a:prstGeom>
          <a:noFill/>
          <a:ln w="9525">
            <a:noFill/>
            <a:miter lim="800000"/>
            <a:headEnd/>
            <a:tailEnd/>
          </a:ln>
        </p:spPr>
      </p:pic>
      <p:sp>
        <p:nvSpPr>
          <p:cNvPr id="23556" name="Rettangolo 5"/>
          <p:cNvSpPr>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Comitato di Esperti Spav Team </a:t>
            </a:r>
            <a:endParaRPr lang="it-IT" sz="5000"/>
          </a:p>
        </p:txBody>
      </p:sp>
      <p:sp>
        <p:nvSpPr>
          <p:cNvPr id="23557" name="Rettangolo 6"/>
          <p:cNvSpPr>
            <a:spLocks noChangeArrowheads="1"/>
          </p:cNvSpPr>
          <p:nvPr/>
        </p:nvSpPr>
        <p:spPr bwMode="auto">
          <a:xfrm>
            <a:off x="1258888" y="1125538"/>
            <a:ext cx="6769100" cy="1568450"/>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Un team formato da medici specializzati, fisioterapisti, logopedisti e psicologi è in stretto contatto con gli operatori SPAV TEAM, per affrontare e risolvere ogni tipo di problematica.</a:t>
            </a:r>
          </a:p>
        </p:txBody>
      </p:sp>
      <p:pic>
        <p:nvPicPr>
          <p:cNvPr id="23558" name="Picture 2"/>
          <p:cNvPicPr>
            <a:picLocks noChangeAspect="1" noChangeArrowheads="1"/>
          </p:cNvPicPr>
          <p:nvPr/>
        </p:nvPicPr>
        <p:blipFill>
          <a:blip r:embed="rId4"/>
          <a:srcRect/>
          <a:stretch>
            <a:fillRect/>
          </a:stretch>
        </p:blipFill>
        <p:spPr bwMode="auto">
          <a:xfrm>
            <a:off x="5004048" y="3140968"/>
            <a:ext cx="3168402" cy="230415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5602" name="Rettangolo 1"/>
          <p:cNvSpPr>
            <a:spLocks noChangeArrowheads="1"/>
          </p:cNvSpPr>
          <p:nvPr/>
        </p:nvSpPr>
        <p:spPr bwMode="auto">
          <a:xfrm>
            <a:off x="684213" y="620713"/>
            <a:ext cx="7488237" cy="1230312"/>
          </a:xfrm>
          <a:prstGeom prst="rect">
            <a:avLst/>
          </a:prstGeom>
          <a:noFill/>
          <a:ln w="9525">
            <a:noFill/>
            <a:miter lim="800000"/>
            <a:headEnd/>
            <a:tailEnd/>
          </a:ln>
        </p:spPr>
        <p:txBody>
          <a:bodyPr>
            <a:spAutoFit/>
          </a:bodyPr>
          <a:lstStyle/>
          <a:p>
            <a:endParaRPr lang="it-IT" sz="5000">
              <a:latin typeface="Times New Roman" pitchFamily="18" charset="0"/>
              <a:cs typeface="Times New Roman" pitchFamily="18" charset="0"/>
            </a:endParaRPr>
          </a:p>
          <a:p>
            <a:endParaRPr lang="it-IT"/>
          </a:p>
        </p:txBody>
      </p:sp>
      <p:sp>
        <p:nvSpPr>
          <p:cNvPr id="25603" name="Rettangolo 3"/>
          <p:cNvSpPr>
            <a:spLocks noChangeArrowheads="1"/>
          </p:cNvSpPr>
          <p:nvPr/>
        </p:nvSpPr>
        <p:spPr bwMode="auto">
          <a:xfrm>
            <a:off x="179388" y="0"/>
            <a:ext cx="8785225" cy="862013"/>
          </a:xfrm>
          <a:prstGeom prst="rect">
            <a:avLst/>
          </a:prstGeom>
          <a:noFill/>
          <a:ln w="9525">
            <a:noFill/>
            <a:miter lim="800000"/>
            <a:headEnd/>
            <a:tailEnd/>
          </a:ln>
        </p:spPr>
        <p:txBody>
          <a:bodyPr>
            <a:spAutoFit/>
          </a:bodyPr>
          <a:lstStyle/>
          <a:p>
            <a:pPr algn="ctr"/>
            <a:r>
              <a:rPr lang="it-IT" sz="5000">
                <a:latin typeface="Times New Roman" pitchFamily="18" charset="0"/>
                <a:cs typeface="Times New Roman" pitchFamily="18" charset="0"/>
              </a:rPr>
              <a:t>Sicurezza ed Esperienza </a:t>
            </a:r>
            <a:endParaRPr lang="it-IT" sz="5000"/>
          </a:p>
        </p:txBody>
      </p:sp>
      <p:sp>
        <p:nvSpPr>
          <p:cNvPr id="25604" name="Rettangolo 4"/>
          <p:cNvSpPr>
            <a:spLocks noChangeArrowheads="1"/>
          </p:cNvSpPr>
          <p:nvPr/>
        </p:nvSpPr>
        <p:spPr bwMode="auto">
          <a:xfrm>
            <a:off x="971550" y="1052513"/>
            <a:ext cx="7129463" cy="2678112"/>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Gli Istruttori di sci della SPAV TEAM lavorano con disabili di ogni tipologia e l’esperienza raggiunta dagli operatori del Team è tale da riuscire a far sciare chiunque lo desideri, con ausili tecnici e didattici spesso studiati ad hoc per i singoli allievi e su campi scuola attrezzati per l’insegnamento dello  sci alpino in totale sicurezza.</a:t>
            </a:r>
          </a:p>
        </p:txBody>
      </p:sp>
      <p:pic>
        <p:nvPicPr>
          <p:cNvPr id="25605" name="Picture 2"/>
          <p:cNvPicPr>
            <a:picLocks noChangeAspect="1" noChangeArrowheads="1"/>
          </p:cNvPicPr>
          <p:nvPr/>
        </p:nvPicPr>
        <p:blipFill>
          <a:blip r:embed="rId3"/>
          <a:srcRect/>
          <a:stretch>
            <a:fillRect/>
          </a:stretch>
        </p:blipFill>
        <p:spPr bwMode="auto">
          <a:xfrm>
            <a:off x="755650" y="4292600"/>
            <a:ext cx="2952750" cy="1800225"/>
          </a:xfrm>
          <a:prstGeom prst="rect">
            <a:avLst/>
          </a:prstGeom>
          <a:noFill/>
          <a:ln w="9525">
            <a:noFill/>
            <a:miter lim="800000"/>
            <a:headEnd/>
            <a:tailEnd/>
          </a:ln>
        </p:spPr>
      </p:pic>
      <p:pic>
        <p:nvPicPr>
          <p:cNvPr id="25606" name="Picture 3"/>
          <p:cNvPicPr>
            <a:picLocks noChangeAspect="1" noChangeArrowheads="1"/>
          </p:cNvPicPr>
          <p:nvPr/>
        </p:nvPicPr>
        <p:blipFill>
          <a:blip r:embed="rId4"/>
          <a:srcRect/>
          <a:stretch>
            <a:fillRect/>
          </a:stretch>
        </p:blipFill>
        <p:spPr bwMode="auto">
          <a:xfrm>
            <a:off x="5508625" y="4292600"/>
            <a:ext cx="2951163" cy="18002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nvPicPr>
        <p:blipFill>
          <a:blip r:embed="rId3"/>
          <a:srcRect/>
          <a:stretch>
            <a:fillRect/>
          </a:stretch>
        </p:blipFill>
        <p:spPr bwMode="auto">
          <a:xfrm>
            <a:off x="539750" y="4437063"/>
            <a:ext cx="2952750" cy="1800225"/>
          </a:xfrm>
          <a:prstGeom prst="rect">
            <a:avLst/>
          </a:prstGeom>
          <a:noFill/>
          <a:ln w="9525">
            <a:noFill/>
            <a:miter lim="800000"/>
            <a:headEnd/>
            <a:tailEnd/>
          </a:ln>
        </p:spPr>
      </p:pic>
      <p:sp>
        <p:nvSpPr>
          <p:cNvPr id="27651" name="Rettangolo 6"/>
          <p:cNvSpPr>
            <a:spLocks noChangeArrowheads="1"/>
          </p:cNvSpPr>
          <p:nvPr/>
        </p:nvSpPr>
        <p:spPr bwMode="auto">
          <a:xfrm>
            <a:off x="250825" y="0"/>
            <a:ext cx="8642350" cy="862013"/>
          </a:xfrm>
          <a:prstGeom prst="rect">
            <a:avLst/>
          </a:prstGeom>
          <a:noFill/>
          <a:ln w="9525">
            <a:noFill/>
            <a:miter lim="800000"/>
            <a:headEnd/>
            <a:tailEnd/>
          </a:ln>
        </p:spPr>
        <p:txBody>
          <a:bodyPr>
            <a:spAutoFit/>
          </a:bodyPr>
          <a:lstStyle/>
          <a:p>
            <a:pPr algn="ctr"/>
            <a:r>
              <a:rPr lang="it-IT" sz="5000" dirty="0">
                <a:latin typeface="Times New Roman" pitchFamily="18" charset="0"/>
                <a:cs typeface="Times New Roman" pitchFamily="18" charset="0"/>
              </a:rPr>
              <a:t>Carabinieri Forestali dello Stato </a:t>
            </a:r>
            <a:endParaRPr lang="it-IT" sz="5000" dirty="0"/>
          </a:p>
        </p:txBody>
      </p:sp>
      <p:pic>
        <p:nvPicPr>
          <p:cNvPr id="27652" name="Picture 6"/>
          <p:cNvPicPr>
            <a:picLocks noChangeAspect="1" noChangeArrowheads="1"/>
          </p:cNvPicPr>
          <p:nvPr/>
        </p:nvPicPr>
        <p:blipFill>
          <a:blip r:embed="rId4"/>
          <a:srcRect/>
          <a:stretch>
            <a:fillRect/>
          </a:stretch>
        </p:blipFill>
        <p:spPr bwMode="auto">
          <a:xfrm>
            <a:off x="468313" y="1557338"/>
            <a:ext cx="2951162" cy="1800225"/>
          </a:xfrm>
          <a:prstGeom prst="rect">
            <a:avLst/>
          </a:prstGeom>
          <a:noFill/>
          <a:ln w="9525">
            <a:noFill/>
            <a:miter lim="800000"/>
            <a:headEnd/>
            <a:tailEnd/>
          </a:ln>
        </p:spPr>
      </p:pic>
      <p:sp>
        <p:nvSpPr>
          <p:cNvPr id="27653" name="Rettangolo 9"/>
          <p:cNvSpPr>
            <a:spLocks noChangeArrowheads="1"/>
          </p:cNvSpPr>
          <p:nvPr/>
        </p:nvSpPr>
        <p:spPr bwMode="auto">
          <a:xfrm>
            <a:off x="3348038" y="1412875"/>
            <a:ext cx="5327650" cy="1938992"/>
          </a:xfrm>
          <a:prstGeom prst="rect">
            <a:avLst/>
          </a:prstGeom>
          <a:noFill/>
          <a:ln w="9525">
            <a:noFill/>
            <a:miter lim="800000"/>
            <a:headEnd/>
            <a:tailEnd/>
          </a:ln>
        </p:spPr>
        <p:txBody>
          <a:bodyPr>
            <a:spAutoFit/>
          </a:bodyPr>
          <a:lstStyle/>
          <a:p>
            <a:pPr algn="ctr"/>
            <a:r>
              <a:rPr lang="it-IT" b="1" dirty="0">
                <a:latin typeface="Times New Roman" pitchFamily="18" charset="0"/>
                <a:cs typeface="Times New Roman" pitchFamily="18" charset="0"/>
              </a:rPr>
              <a:t>Dal 2012 le attività sportive invernali</a:t>
            </a:r>
          </a:p>
          <a:p>
            <a:pPr algn="ctr"/>
            <a:r>
              <a:rPr lang="it-IT" b="1" dirty="0">
                <a:latin typeface="Times New Roman" pitchFamily="18" charset="0"/>
                <a:cs typeface="Times New Roman" pitchFamily="18" charset="0"/>
              </a:rPr>
              <a:t>della Spav Team vedono la</a:t>
            </a:r>
          </a:p>
          <a:p>
            <a:pPr algn="ctr"/>
            <a:r>
              <a:rPr lang="it-IT" b="1" dirty="0">
                <a:latin typeface="Times New Roman" pitchFamily="18" charset="0"/>
                <a:cs typeface="Times New Roman" pitchFamily="18" charset="0"/>
              </a:rPr>
              <a:t>partecipazione del Corpo Forestale</a:t>
            </a:r>
          </a:p>
          <a:p>
            <a:pPr algn="ctr"/>
            <a:r>
              <a:rPr lang="it-IT" b="1" dirty="0">
                <a:latin typeface="Times New Roman" pitchFamily="18" charset="0"/>
                <a:cs typeface="Times New Roman" pitchFamily="18" charset="0"/>
              </a:rPr>
              <a:t>dello Stato ora Carabinieri Forestali Settore </a:t>
            </a:r>
            <a:r>
              <a:rPr lang="it-IT" b="1" dirty="0" err="1">
                <a:latin typeface="Times New Roman" pitchFamily="18" charset="0"/>
                <a:cs typeface="Times New Roman" pitchFamily="18" charset="0"/>
              </a:rPr>
              <a:t>Meteomont</a:t>
            </a:r>
            <a:r>
              <a:rPr lang="it-IT" b="1" dirty="0">
                <a:latin typeface="Times New Roman" pitchFamily="18" charset="0"/>
                <a:cs typeface="Times New Roman" pitchFamily="18" charset="0"/>
              </a:rPr>
              <a:t>, Servizio Piste</a:t>
            </a:r>
          </a:p>
        </p:txBody>
      </p:sp>
      <p:pic>
        <p:nvPicPr>
          <p:cNvPr id="3" name="Immagine 2" descr="Immagine che contiene esterni, cielo, persona, neve&#10;&#10;Descrizione generata automaticamente">
            <a:extLst>
              <a:ext uri="{FF2B5EF4-FFF2-40B4-BE49-F238E27FC236}">
                <a16:creationId xmlns:a16="http://schemas.microsoft.com/office/drawing/2014/main" id="{ED8508A9-6D04-9C6C-7399-E3A265069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908161"/>
            <a:ext cx="3528392" cy="24198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ttangolo 2"/>
          <p:cNvSpPr>
            <a:spLocks noChangeArrowheads="1"/>
          </p:cNvSpPr>
          <p:nvPr/>
        </p:nvSpPr>
        <p:spPr bwMode="auto">
          <a:xfrm>
            <a:off x="0" y="0"/>
            <a:ext cx="9144000" cy="823913"/>
          </a:xfrm>
          <a:prstGeom prst="rect">
            <a:avLst/>
          </a:prstGeom>
          <a:noFill/>
          <a:ln w="9525">
            <a:noFill/>
            <a:miter lim="800000"/>
            <a:headEnd/>
            <a:tailEnd/>
          </a:ln>
        </p:spPr>
        <p:txBody>
          <a:bodyPr>
            <a:spAutoFit/>
          </a:bodyPr>
          <a:lstStyle/>
          <a:p>
            <a:pPr algn="ctr"/>
            <a:r>
              <a:rPr lang="it-IT" sz="4800">
                <a:latin typeface="Times New Roman" pitchFamily="18" charset="0"/>
                <a:cs typeface="Times New Roman" pitchFamily="18" charset="0"/>
              </a:rPr>
              <a:t>Comprensorio Turistico Kaberlaba</a:t>
            </a:r>
            <a:endParaRPr lang="it-IT" sz="4800"/>
          </a:p>
        </p:txBody>
      </p:sp>
      <p:pic>
        <p:nvPicPr>
          <p:cNvPr id="29698" name="Picture 2" descr="C:\Users\5630EZ\Desktop\kaberlaba.jpg"/>
          <p:cNvPicPr>
            <a:picLocks noChangeAspect="1" noChangeArrowheads="1"/>
          </p:cNvPicPr>
          <p:nvPr/>
        </p:nvPicPr>
        <p:blipFill>
          <a:blip r:embed="rId3"/>
          <a:srcRect/>
          <a:stretch>
            <a:fillRect/>
          </a:stretch>
        </p:blipFill>
        <p:spPr bwMode="auto">
          <a:xfrm>
            <a:off x="3132138" y="2708275"/>
            <a:ext cx="2952750" cy="1800225"/>
          </a:xfrm>
          <a:prstGeom prst="rect">
            <a:avLst/>
          </a:prstGeom>
          <a:noFill/>
          <a:ln w="9525">
            <a:noFill/>
            <a:miter lim="800000"/>
            <a:headEnd/>
            <a:tailEnd/>
          </a:ln>
        </p:spPr>
      </p:pic>
      <p:pic>
        <p:nvPicPr>
          <p:cNvPr id="29699" name="Picture 3" descr="C:\Users\5630EZ\Desktop\kaberlaba 1.jpg"/>
          <p:cNvPicPr>
            <a:picLocks noChangeAspect="1" noChangeArrowheads="1"/>
          </p:cNvPicPr>
          <p:nvPr/>
        </p:nvPicPr>
        <p:blipFill>
          <a:blip r:embed="rId4"/>
          <a:srcRect/>
          <a:stretch>
            <a:fillRect/>
          </a:stretch>
        </p:blipFill>
        <p:spPr bwMode="auto">
          <a:xfrm>
            <a:off x="5724525" y="4724400"/>
            <a:ext cx="2951163" cy="1800225"/>
          </a:xfrm>
          <a:prstGeom prst="rect">
            <a:avLst/>
          </a:prstGeom>
          <a:noFill/>
          <a:ln w="9525">
            <a:noFill/>
            <a:miter lim="800000"/>
            <a:headEnd/>
            <a:tailEnd/>
          </a:ln>
        </p:spPr>
      </p:pic>
      <p:sp>
        <p:nvSpPr>
          <p:cNvPr id="29700" name="Rettangolo 5"/>
          <p:cNvSpPr>
            <a:spLocks noChangeArrowheads="1"/>
          </p:cNvSpPr>
          <p:nvPr/>
        </p:nvSpPr>
        <p:spPr bwMode="auto">
          <a:xfrm>
            <a:off x="0" y="1052513"/>
            <a:ext cx="9144000" cy="1570037"/>
          </a:xfrm>
          <a:prstGeom prst="rect">
            <a:avLst/>
          </a:prstGeom>
          <a:noFill/>
          <a:ln w="9525">
            <a:noFill/>
            <a:miter lim="800000"/>
            <a:headEnd/>
            <a:tailEnd/>
          </a:ln>
        </p:spPr>
        <p:txBody>
          <a:bodyPr>
            <a:spAutoFit/>
          </a:bodyPr>
          <a:lstStyle/>
          <a:p>
            <a:pPr algn="ctr"/>
            <a:endParaRPr lang="it-IT" b="1">
              <a:latin typeface="Times New Roman" pitchFamily="18" charset="0"/>
              <a:cs typeface="Times New Roman" pitchFamily="18" charset="0"/>
            </a:endParaRPr>
          </a:p>
          <a:p>
            <a:pPr algn="ctr"/>
            <a:r>
              <a:rPr lang="it-IT" b="1">
                <a:latin typeface="Times New Roman" pitchFamily="18" charset="0"/>
                <a:cs typeface="Times New Roman" pitchFamily="18" charset="0"/>
              </a:rPr>
              <a:t>Il Comprensorio Turistico del Kaberlaba a due passi dal centro di Asiago è una stazione attrezzata con una serie di piste di media facile difficoltà particolarmente idonee per famiglie e bambini.</a:t>
            </a:r>
          </a:p>
        </p:txBody>
      </p:sp>
      <p:sp>
        <p:nvSpPr>
          <p:cNvPr id="29701" name="AutoShape 2" descr="Risultati immagini per foto kaberlaba asiag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29702" name="Picture 3" descr="C:\Users\5630EZ\Desktop\index.jpg"/>
          <p:cNvPicPr>
            <a:picLocks noChangeAspect="1" noChangeArrowheads="1"/>
          </p:cNvPicPr>
          <p:nvPr/>
        </p:nvPicPr>
        <p:blipFill>
          <a:blip r:embed="rId5"/>
          <a:srcRect/>
          <a:stretch>
            <a:fillRect/>
          </a:stretch>
        </p:blipFill>
        <p:spPr bwMode="auto">
          <a:xfrm>
            <a:off x="468313" y="4724400"/>
            <a:ext cx="2951162" cy="18002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11560" y="0"/>
            <a:ext cx="8151440" cy="764704"/>
          </a:xfrm>
        </p:spPr>
        <p:txBody>
          <a:bodyPr>
            <a:normAutofit fontScale="90000"/>
          </a:bodyPr>
          <a:lstStyle/>
          <a:p>
            <a:pPr algn="ctr">
              <a:defRPr/>
            </a:pPr>
            <a:br>
              <a:rPr lang="it-IT" sz="5400" dirty="0">
                <a:latin typeface="Times New Roman" pitchFamily="18" charset="0"/>
                <a:cs typeface="Times New Roman" pitchFamily="18" charset="0"/>
              </a:rPr>
            </a:br>
            <a:br>
              <a:rPr lang="it-IT" sz="5400" dirty="0">
                <a:latin typeface="Times New Roman" pitchFamily="18" charset="0"/>
                <a:cs typeface="Times New Roman" pitchFamily="18" charset="0"/>
              </a:rPr>
            </a:br>
            <a:br>
              <a:rPr lang="it-IT" sz="5400" dirty="0">
                <a:latin typeface="Times New Roman" pitchFamily="18" charset="0"/>
                <a:cs typeface="Times New Roman" pitchFamily="18" charset="0"/>
              </a:rPr>
            </a:br>
            <a:br>
              <a:rPr lang="it-IT" sz="5400" dirty="0">
                <a:latin typeface="Times New Roman" pitchFamily="18" charset="0"/>
                <a:cs typeface="Times New Roman" pitchFamily="18" charset="0"/>
              </a:rPr>
            </a:br>
            <a:r>
              <a:rPr lang="it-IT" sz="5400" dirty="0">
                <a:latin typeface="Times New Roman" pitchFamily="18" charset="0"/>
                <a:cs typeface="Times New Roman" pitchFamily="18" charset="0"/>
              </a:rPr>
              <a:t>Ski Area </a:t>
            </a:r>
            <a:r>
              <a:rPr lang="it-IT" sz="5600" dirty="0" err="1">
                <a:latin typeface="Times New Roman" pitchFamily="18" charset="0"/>
                <a:cs typeface="Times New Roman" pitchFamily="18" charset="0"/>
              </a:rPr>
              <a:t>Verena</a:t>
            </a:r>
            <a:endParaRPr lang="it-IT" sz="5400" dirty="0">
              <a:latin typeface="Times New Roman" pitchFamily="18" charset="0"/>
              <a:cs typeface="Times New Roman" pitchFamily="18" charset="0"/>
            </a:endParaRPr>
          </a:p>
        </p:txBody>
      </p:sp>
      <p:sp>
        <p:nvSpPr>
          <p:cNvPr id="31746" name="AutoShape 6" descr="Risultati immagini per ski area veren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31747" name="AutoShape 8" descr="Risultati immagini per ski area veren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31748" name="AutoShape 10" descr="Risultati immagini per ski area veren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31749" name="Picture 12" descr="Risultati immagini per asiagoneve"/>
          <p:cNvPicPr>
            <a:picLocks noChangeAspect="1" noChangeArrowheads="1"/>
          </p:cNvPicPr>
          <p:nvPr/>
        </p:nvPicPr>
        <p:blipFill>
          <a:blip r:embed="rId3"/>
          <a:srcRect/>
          <a:stretch>
            <a:fillRect/>
          </a:stretch>
        </p:blipFill>
        <p:spPr bwMode="auto">
          <a:xfrm>
            <a:off x="5364163" y="4652963"/>
            <a:ext cx="2952750" cy="1800225"/>
          </a:xfrm>
          <a:prstGeom prst="rect">
            <a:avLst/>
          </a:prstGeom>
          <a:noFill/>
          <a:ln w="9525">
            <a:noFill/>
            <a:miter lim="800000"/>
            <a:headEnd/>
            <a:tailEnd/>
          </a:ln>
        </p:spPr>
      </p:pic>
      <p:sp>
        <p:nvSpPr>
          <p:cNvPr id="31750" name="Rettangolo 9"/>
          <p:cNvSpPr>
            <a:spLocks noChangeArrowheads="1"/>
          </p:cNvSpPr>
          <p:nvPr/>
        </p:nvSpPr>
        <p:spPr bwMode="auto">
          <a:xfrm>
            <a:off x="179388" y="836613"/>
            <a:ext cx="8785225" cy="1570037"/>
          </a:xfrm>
          <a:prstGeom prst="rect">
            <a:avLst/>
          </a:prstGeom>
          <a:noFill/>
          <a:ln w="9525">
            <a:noFill/>
            <a:miter lim="800000"/>
            <a:headEnd/>
            <a:tailEnd/>
          </a:ln>
        </p:spPr>
        <p:txBody>
          <a:bodyPr>
            <a:spAutoFit/>
          </a:bodyPr>
          <a:lstStyle/>
          <a:p>
            <a:pPr algn="ctr"/>
            <a:r>
              <a:rPr lang="it-IT" b="1">
                <a:latin typeface="Times New Roman" pitchFamily="18" charset="0"/>
                <a:cs typeface="Times New Roman" pitchFamily="18" charset="0"/>
              </a:rPr>
              <a:t>Verena 2000 è il comprensorio sciistico più in quota dell’Altopiano di Asiago con gli impianti sciistici che raggiungono la vetta ad oltre 2000 metri. Godendo di una vacanza sulla neve in sicurezza con le proprie famiglie e bambini</a:t>
            </a:r>
          </a:p>
        </p:txBody>
      </p:sp>
      <p:pic>
        <p:nvPicPr>
          <p:cNvPr id="31751" name="Picture 16" descr="http://www.skiverena.com/wp-content/uploads/2015/01/CIMG5820.jpg"/>
          <p:cNvPicPr>
            <a:picLocks noChangeAspect="1" noChangeArrowheads="1"/>
          </p:cNvPicPr>
          <p:nvPr/>
        </p:nvPicPr>
        <p:blipFill>
          <a:blip r:embed="rId4"/>
          <a:srcRect/>
          <a:stretch>
            <a:fillRect/>
          </a:stretch>
        </p:blipFill>
        <p:spPr bwMode="auto">
          <a:xfrm>
            <a:off x="755650" y="4652963"/>
            <a:ext cx="2952750" cy="1800225"/>
          </a:xfrm>
          <a:prstGeom prst="rect">
            <a:avLst/>
          </a:prstGeom>
          <a:noFill/>
          <a:ln w="9525">
            <a:noFill/>
            <a:miter lim="800000"/>
            <a:headEnd/>
            <a:tailEnd/>
          </a:ln>
        </p:spPr>
      </p:pic>
      <p:pic>
        <p:nvPicPr>
          <p:cNvPr id="31752" name="Picture 1" descr="C:\Users\5630EZ\Desktop\index.jpg"/>
          <p:cNvPicPr>
            <a:picLocks noChangeAspect="1" noChangeArrowheads="1"/>
          </p:cNvPicPr>
          <p:nvPr/>
        </p:nvPicPr>
        <p:blipFill>
          <a:blip r:embed="rId5"/>
          <a:srcRect/>
          <a:stretch>
            <a:fillRect/>
          </a:stretch>
        </p:blipFill>
        <p:spPr bwMode="auto">
          <a:xfrm>
            <a:off x="3059113" y="2565400"/>
            <a:ext cx="2952750" cy="180022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369</Words>
  <Application>Microsoft Office PowerPoint</Application>
  <PresentationFormat>Presentazione su schermo (4:3)</PresentationFormat>
  <Paragraphs>82</Paragraphs>
  <Slides>19</Slides>
  <Notes>19</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19</vt:i4>
      </vt:variant>
    </vt:vector>
  </HeadingPairs>
  <TitlesOfParts>
    <vt:vector size="25" baseType="lpstr">
      <vt:lpstr>Calibri</vt:lpstr>
      <vt:lpstr>Constantia</vt:lpstr>
      <vt:lpstr>Times New Roman</vt:lpstr>
      <vt:lpstr>Wingdings 2</vt:lpstr>
      <vt:lpstr>Equinozio</vt:lpstr>
      <vt:lpstr>Acrobat Document</vt:lpstr>
      <vt:lpstr>Presentazione standard di PowerPoint</vt:lpstr>
      <vt:lpstr>Sport Per Abilità Varie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Ski Area Verena</vt:lpstr>
      <vt:lpstr>Presentazione standard di PowerPoint</vt:lpstr>
      <vt:lpstr>Introduzione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Benvenuti nello SPAV-Team!</dc:title>
  <dc:creator>5630EZ</dc:creator>
  <cp:lastModifiedBy>CARLO ARDUINI</cp:lastModifiedBy>
  <cp:revision>239</cp:revision>
  <dcterms:created xsi:type="dcterms:W3CDTF">2011-11-30T13:47:30Z</dcterms:created>
  <dcterms:modified xsi:type="dcterms:W3CDTF">2023-03-07T13:01:33Z</dcterms:modified>
</cp:coreProperties>
</file>